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5"/>
  </p:notesMasterIdLst>
  <p:sldIdLst>
    <p:sldId id="449" r:id="rId2"/>
    <p:sldId id="450" r:id="rId3"/>
    <p:sldId id="488" r:id="rId4"/>
    <p:sldId id="489" r:id="rId5"/>
    <p:sldId id="460" r:id="rId6"/>
    <p:sldId id="451" r:id="rId7"/>
    <p:sldId id="453" r:id="rId8"/>
    <p:sldId id="452" r:id="rId9"/>
    <p:sldId id="484" r:id="rId10"/>
    <p:sldId id="485" r:id="rId11"/>
    <p:sldId id="459" r:id="rId12"/>
    <p:sldId id="455" r:id="rId13"/>
    <p:sldId id="461" r:id="rId14"/>
    <p:sldId id="462" r:id="rId15"/>
    <p:sldId id="486" r:id="rId16"/>
    <p:sldId id="465" r:id="rId17"/>
    <p:sldId id="466" r:id="rId18"/>
    <p:sldId id="467" r:id="rId19"/>
    <p:sldId id="468" r:id="rId20"/>
    <p:sldId id="469" r:id="rId21"/>
    <p:sldId id="456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87" r:id="rId30"/>
    <p:sldId id="480" r:id="rId31"/>
    <p:sldId id="481" r:id="rId32"/>
    <p:sldId id="482" r:id="rId33"/>
    <p:sldId id="483" r:id="rId34"/>
  </p:sldIdLst>
  <p:sldSz cx="18288000" cy="10287000"/>
  <p:notesSz cx="18288000" cy="10287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rbel" panose="020B050302020402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EFA048-3FDE-40E0-B5CC-43ED924C85EA}">
          <p14:sldIdLst>
            <p14:sldId id="449"/>
            <p14:sldId id="450"/>
            <p14:sldId id="488"/>
            <p14:sldId id="489"/>
            <p14:sldId id="460"/>
            <p14:sldId id="451"/>
            <p14:sldId id="453"/>
            <p14:sldId id="452"/>
            <p14:sldId id="484"/>
            <p14:sldId id="485"/>
            <p14:sldId id="459"/>
            <p14:sldId id="455"/>
            <p14:sldId id="461"/>
            <p14:sldId id="462"/>
            <p14:sldId id="486"/>
            <p14:sldId id="465"/>
            <p14:sldId id="466"/>
            <p14:sldId id="467"/>
            <p14:sldId id="468"/>
            <p14:sldId id="469"/>
            <p14:sldId id="456"/>
            <p14:sldId id="472"/>
            <p14:sldId id="473"/>
            <p14:sldId id="474"/>
            <p14:sldId id="475"/>
            <p14:sldId id="476"/>
            <p14:sldId id="477"/>
            <p14:sldId id="478"/>
            <p14:sldId id="487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43" d="100"/>
          <a:sy n="43" d="100"/>
        </p:scale>
        <p:origin x="53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45F77-70D8-4231-B205-EE8FF45E8A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735FEA6-C505-4B72-8107-C2B0508B3430}">
      <dgm:prSet/>
      <dgm:spPr/>
      <dgm:t>
        <a:bodyPr/>
        <a:lstStyle/>
        <a:p>
          <a:r>
            <a:rPr lang="en-CA"/>
            <a:t>ScheduledItem </a:t>
          </a:r>
          <a:endParaRPr lang="en-CA" dirty="0"/>
        </a:p>
      </dgm:t>
    </dgm:pt>
    <dgm:pt modelId="{58F66E73-5265-4425-8E66-31999CECDB7C}" type="parTrans" cxnId="{E8536734-EC08-4EFC-80C5-FE6441A4D6F1}">
      <dgm:prSet/>
      <dgm:spPr/>
      <dgm:t>
        <a:bodyPr/>
        <a:lstStyle/>
        <a:p>
          <a:endParaRPr lang="en-CA"/>
        </a:p>
      </dgm:t>
    </dgm:pt>
    <dgm:pt modelId="{AB2C4D4D-2028-438D-8E70-DD8127C5037B}" type="sibTrans" cxnId="{E8536734-EC08-4EFC-80C5-FE6441A4D6F1}">
      <dgm:prSet/>
      <dgm:spPr/>
      <dgm:t>
        <a:bodyPr/>
        <a:lstStyle/>
        <a:p>
          <a:endParaRPr lang="en-CA"/>
        </a:p>
      </dgm:t>
    </dgm:pt>
    <dgm:pt modelId="{8F7BBBE5-2497-4D25-B4AC-9B6506A7C250}">
      <dgm:prSet/>
      <dgm:spPr/>
      <dgm:t>
        <a:bodyPr/>
        <a:lstStyle/>
        <a:p>
          <a:r>
            <a:rPr lang="en-CA"/>
            <a:t>Task</a:t>
          </a:r>
          <a:endParaRPr lang="en-CA" dirty="0"/>
        </a:p>
      </dgm:t>
    </dgm:pt>
    <dgm:pt modelId="{47431F5B-7CE4-4E75-9740-4D7959C91DBF}" type="parTrans" cxnId="{DFB626EB-1823-44A6-8FC2-BE82C3354EB3}">
      <dgm:prSet/>
      <dgm:spPr/>
      <dgm:t>
        <a:bodyPr/>
        <a:lstStyle/>
        <a:p>
          <a:endParaRPr lang="en-CA"/>
        </a:p>
      </dgm:t>
    </dgm:pt>
    <dgm:pt modelId="{66021A26-99F0-4D09-92C1-EAF8DAACD585}" type="sibTrans" cxnId="{DFB626EB-1823-44A6-8FC2-BE82C3354EB3}">
      <dgm:prSet/>
      <dgm:spPr/>
      <dgm:t>
        <a:bodyPr/>
        <a:lstStyle/>
        <a:p>
          <a:endParaRPr lang="en-CA"/>
        </a:p>
      </dgm:t>
    </dgm:pt>
    <dgm:pt modelId="{44430D4F-C06A-4C99-9778-9B211EC17A87}">
      <dgm:prSet/>
      <dgm:spPr/>
      <dgm:t>
        <a:bodyPr/>
        <a:lstStyle/>
        <a:p>
          <a:r>
            <a:rPr lang="en-CA" dirty="0"/>
            <a:t>Checklist</a:t>
          </a:r>
        </a:p>
      </dgm:t>
    </dgm:pt>
    <dgm:pt modelId="{267C7ED4-351A-421D-9487-35D2594CB51F}" type="parTrans" cxnId="{E374253D-AD65-469F-B092-AC6D4C2EB028}">
      <dgm:prSet/>
      <dgm:spPr/>
      <dgm:t>
        <a:bodyPr/>
        <a:lstStyle/>
        <a:p>
          <a:endParaRPr lang="en-CA"/>
        </a:p>
      </dgm:t>
    </dgm:pt>
    <dgm:pt modelId="{A949BE13-19DF-4CE5-94A2-CE4F9C8C4D5F}" type="sibTrans" cxnId="{E374253D-AD65-469F-B092-AC6D4C2EB028}">
      <dgm:prSet/>
      <dgm:spPr/>
      <dgm:t>
        <a:bodyPr/>
        <a:lstStyle/>
        <a:p>
          <a:endParaRPr lang="en-CA"/>
        </a:p>
      </dgm:t>
    </dgm:pt>
    <dgm:pt modelId="{7DFEBEB7-9A59-49B0-A106-85B539E7956B}">
      <dgm:prSet/>
      <dgm:spPr/>
      <dgm:t>
        <a:bodyPr/>
        <a:lstStyle/>
        <a:p>
          <a:r>
            <a:rPr lang="en-CA" dirty="0"/>
            <a:t>Meeting</a:t>
          </a:r>
        </a:p>
      </dgm:t>
    </dgm:pt>
    <dgm:pt modelId="{8AA385E0-4EC2-4CD7-8A6F-6235F3CBB70A}" type="parTrans" cxnId="{71573796-6E5C-44BA-BB4E-E8BEE3D6038C}">
      <dgm:prSet/>
      <dgm:spPr/>
      <dgm:t>
        <a:bodyPr/>
        <a:lstStyle/>
        <a:p>
          <a:endParaRPr lang="en-CA"/>
        </a:p>
      </dgm:t>
    </dgm:pt>
    <dgm:pt modelId="{BD1EF025-7CCE-4E42-AC71-B29947EA69CD}" type="sibTrans" cxnId="{71573796-6E5C-44BA-BB4E-E8BEE3D6038C}">
      <dgm:prSet/>
      <dgm:spPr/>
      <dgm:t>
        <a:bodyPr/>
        <a:lstStyle/>
        <a:p>
          <a:endParaRPr lang="en-CA"/>
        </a:p>
      </dgm:t>
    </dgm:pt>
    <dgm:pt modelId="{F89C2665-CDA9-4EB8-80BB-DB6060706239}">
      <dgm:prSet/>
      <dgm:spPr/>
      <dgm:t>
        <a:bodyPr/>
        <a:lstStyle/>
        <a:p>
          <a:r>
            <a:rPr lang="en-CA" dirty="0"/>
            <a:t>Out of office</a:t>
          </a:r>
        </a:p>
      </dgm:t>
    </dgm:pt>
    <dgm:pt modelId="{B0148BD8-0E20-43B6-91DB-A360BCCBAC73}" type="parTrans" cxnId="{99F43830-34AE-4583-BD6C-AB79AE9F54FB}">
      <dgm:prSet/>
      <dgm:spPr/>
      <dgm:t>
        <a:bodyPr/>
        <a:lstStyle/>
        <a:p>
          <a:endParaRPr lang="en-CA"/>
        </a:p>
      </dgm:t>
    </dgm:pt>
    <dgm:pt modelId="{7AD5EDBC-B39E-4BA1-AE8F-ACFCA6DFEA5A}" type="sibTrans" cxnId="{99F43830-34AE-4583-BD6C-AB79AE9F54FB}">
      <dgm:prSet/>
      <dgm:spPr/>
      <dgm:t>
        <a:bodyPr/>
        <a:lstStyle/>
        <a:p>
          <a:endParaRPr lang="en-CA"/>
        </a:p>
      </dgm:t>
    </dgm:pt>
    <dgm:pt modelId="{F647E95B-64CC-4594-A0DB-B0E1EC0E64EB}">
      <dgm:prSet/>
      <dgm:spPr/>
      <dgm:t>
        <a:bodyPr/>
        <a:lstStyle/>
        <a:p>
          <a:r>
            <a:rPr lang="en-CA" dirty="0"/>
            <a:t>Reminder</a:t>
          </a:r>
        </a:p>
      </dgm:t>
    </dgm:pt>
    <dgm:pt modelId="{8E608B2B-9A28-4CD6-8E3C-34E3CC282AF7}" type="parTrans" cxnId="{48EB9105-EA55-43CC-BFF3-20E92FA82C1D}">
      <dgm:prSet/>
      <dgm:spPr/>
      <dgm:t>
        <a:bodyPr/>
        <a:lstStyle/>
        <a:p>
          <a:endParaRPr lang="en-CA"/>
        </a:p>
      </dgm:t>
    </dgm:pt>
    <dgm:pt modelId="{ABF74D81-785A-4AB2-B9FF-588D0983BD65}" type="sibTrans" cxnId="{48EB9105-EA55-43CC-BFF3-20E92FA82C1D}">
      <dgm:prSet/>
      <dgm:spPr/>
      <dgm:t>
        <a:bodyPr/>
        <a:lstStyle/>
        <a:p>
          <a:endParaRPr lang="en-CA"/>
        </a:p>
      </dgm:t>
    </dgm:pt>
    <dgm:pt modelId="{60C40453-4EE8-45CB-A801-854BEFA70344}" type="pres">
      <dgm:prSet presAssocID="{25545F77-70D8-4231-B205-EE8FF45E8A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FF47DC-718C-4FC6-883B-0224D2811E81}" type="pres">
      <dgm:prSet presAssocID="{E735FEA6-C505-4B72-8107-C2B0508B3430}" presName="root1" presStyleCnt="0"/>
      <dgm:spPr/>
    </dgm:pt>
    <dgm:pt modelId="{EA11D590-036C-492B-B24A-F7B914484B79}" type="pres">
      <dgm:prSet presAssocID="{E735FEA6-C505-4B72-8107-C2B0508B3430}" presName="LevelOneTextNode" presStyleLbl="node0" presStyleIdx="0" presStyleCnt="1">
        <dgm:presLayoutVars>
          <dgm:chPref val="3"/>
        </dgm:presLayoutVars>
      </dgm:prSet>
      <dgm:spPr/>
    </dgm:pt>
    <dgm:pt modelId="{DE8F02CA-CFBF-49AF-9B56-B83FAF298EC5}" type="pres">
      <dgm:prSet presAssocID="{E735FEA6-C505-4B72-8107-C2B0508B3430}" presName="level2hierChild" presStyleCnt="0"/>
      <dgm:spPr/>
    </dgm:pt>
    <dgm:pt modelId="{0DF4385D-00C4-45E4-A91A-080CA1B0570E}" type="pres">
      <dgm:prSet presAssocID="{47431F5B-7CE4-4E75-9740-4D7959C91DBF}" presName="conn2-1" presStyleLbl="parChTrans1D2" presStyleIdx="0" presStyleCnt="5"/>
      <dgm:spPr/>
    </dgm:pt>
    <dgm:pt modelId="{7B8D9153-4780-4565-9C8B-1A6D3AFDE418}" type="pres">
      <dgm:prSet presAssocID="{47431F5B-7CE4-4E75-9740-4D7959C91DBF}" presName="connTx" presStyleLbl="parChTrans1D2" presStyleIdx="0" presStyleCnt="5"/>
      <dgm:spPr/>
    </dgm:pt>
    <dgm:pt modelId="{F67DCAF7-9FC5-4484-BC3E-1568802B89DF}" type="pres">
      <dgm:prSet presAssocID="{8F7BBBE5-2497-4D25-B4AC-9B6506A7C250}" presName="root2" presStyleCnt="0"/>
      <dgm:spPr/>
    </dgm:pt>
    <dgm:pt modelId="{CC2B1CE1-1C37-43E5-BB4B-E6BE4809D90D}" type="pres">
      <dgm:prSet presAssocID="{8F7BBBE5-2497-4D25-B4AC-9B6506A7C250}" presName="LevelTwoTextNode" presStyleLbl="node2" presStyleIdx="0" presStyleCnt="5">
        <dgm:presLayoutVars>
          <dgm:chPref val="3"/>
        </dgm:presLayoutVars>
      </dgm:prSet>
      <dgm:spPr/>
    </dgm:pt>
    <dgm:pt modelId="{28DAF0DB-ECDC-4579-9EE2-41348CF1F7FD}" type="pres">
      <dgm:prSet presAssocID="{8F7BBBE5-2497-4D25-B4AC-9B6506A7C250}" presName="level3hierChild" presStyleCnt="0"/>
      <dgm:spPr/>
    </dgm:pt>
    <dgm:pt modelId="{8C0A0BB2-1BD7-4C31-94C2-72771643DE5F}" type="pres">
      <dgm:prSet presAssocID="{267C7ED4-351A-421D-9487-35D2594CB51F}" presName="conn2-1" presStyleLbl="parChTrans1D2" presStyleIdx="1" presStyleCnt="5"/>
      <dgm:spPr/>
    </dgm:pt>
    <dgm:pt modelId="{33F02A9E-3261-43A6-9AE9-C9D4CE3B2AD9}" type="pres">
      <dgm:prSet presAssocID="{267C7ED4-351A-421D-9487-35D2594CB51F}" presName="connTx" presStyleLbl="parChTrans1D2" presStyleIdx="1" presStyleCnt="5"/>
      <dgm:spPr/>
    </dgm:pt>
    <dgm:pt modelId="{F1F2A8C6-892E-4441-AC0F-4696036626CB}" type="pres">
      <dgm:prSet presAssocID="{44430D4F-C06A-4C99-9778-9B211EC17A87}" presName="root2" presStyleCnt="0"/>
      <dgm:spPr/>
    </dgm:pt>
    <dgm:pt modelId="{3D8273C7-E89C-461C-B32C-E2C9A5444385}" type="pres">
      <dgm:prSet presAssocID="{44430D4F-C06A-4C99-9778-9B211EC17A87}" presName="LevelTwoTextNode" presStyleLbl="node2" presStyleIdx="1" presStyleCnt="5">
        <dgm:presLayoutVars>
          <dgm:chPref val="3"/>
        </dgm:presLayoutVars>
      </dgm:prSet>
      <dgm:spPr/>
    </dgm:pt>
    <dgm:pt modelId="{80327A0A-A98C-4CFA-B221-BEBF350297A1}" type="pres">
      <dgm:prSet presAssocID="{44430D4F-C06A-4C99-9778-9B211EC17A87}" presName="level3hierChild" presStyleCnt="0"/>
      <dgm:spPr/>
    </dgm:pt>
    <dgm:pt modelId="{778847D0-DC7A-4318-89A2-75D30A8E71BB}" type="pres">
      <dgm:prSet presAssocID="{8AA385E0-4EC2-4CD7-8A6F-6235F3CBB70A}" presName="conn2-1" presStyleLbl="parChTrans1D2" presStyleIdx="2" presStyleCnt="5"/>
      <dgm:spPr/>
    </dgm:pt>
    <dgm:pt modelId="{0EC30085-4C40-4439-806D-1754787A47CD}" type="pres">
      <dgm:prSet presAssocID="{8AA385E0-4EC2-4CD7-8A6F-6235F3CBB70A}" presName="connTx" presStyleLbl="parChTrans1D2" presStyleIdx="2" presStyleCnt="5"/>
      <dgm:spPr/>
    </dgm:pt>
    <dgm:pt modelId="{93D39E0F-605F-4E13-A591-337356223BDA}" type="pres">
      <dgm:prSet presAssocID="{7DFEBEB7-9A59-49B0-A106-85B539E7956B}" presName="root2" presStyleCnt="0"/>
      <dgm:spPr/>
    </dgm:pt>
    <dgm:pt modelId="{146CAC57-52F7-4326-A666-35DDD3551242}" type="pres">
      <dgm:prSet presAssocID="{7DFEBEB7-9A59-49B0-A106-85B539E7956B}" presName="LevelTwoTextNode" presStyleLbl="node2" presStyleIdx="2" presStyleCnt="5">
        <dgm:presLayoutVars>
          <dgm:chPref val="3"/>
        </dgm:presLayoutVars>
      </dgm:prSet>
      <dgm:spPr/>
    </dgm:pt>
    <dgm:pt modelId="{7B1D318B-36EB-43AA-9C42-424A29FBF450}" type="pres">
      <dgm:prSet presAssocID="{7DFEBEB7-9A59-49B0-A106-85B539E7956B}" presName="level3hierChild" presStyleCnt="0"/>
      <dgm:spPr/>
    </dgm:pt>
    <dgm:pt modelId="{EAD7378E-9A74-439E-8FD0-4B820EEF2DE7}" type="pres">
      <dgm:prSet presAssocID="{B0148BD8-0E20-43B6-91DB-A360BCCBAC73}" presName="conn2-1" presStyleLbl="parChTrans1D2" presStyleIdx="3" presStyleCnt="5"/>
      <dgm:spPr/>
    </dgm:pt>
    <dgm:pt modelId="{1D7D3EC0-02BB-41DC-AA2C-16277ECEBE8A}" type="pres">
      <dgm:prSet presAssocID="{B0148BD8-0E20-43B6-91DB-A360BCCBAC73}" presName="connTx" presStyleLbl="parChTrans1D2" presStyleIdx="3" presStyleCnt="5"/>
      <dgm:spPr/>
    </dgm:pt>
    <dgm:pt modelId="{2C2708B9-7977-435A-BEE3-56F3CBF163C3}" type="pres">
      <dgm:prSet presAssocID="{F89C2665-CDA9-4EB8-80BB-DB6060706239}" presName="root2" presStyleCnt="0"/>
      <dgm:spPr/>
    </dgm:pt>
    <dgm:pt modelId="{CCBD03A8-80C5-43C6-B3A7-5DCD2196E781}" type="pres">
      <dgm:prSet presAssocID="{F89C2665-CDA9-4EB8-80BB-DB6060706239}" presName="LevelTwoTextNode" presStyleLbl="node2" presStyleIdx="3" presStyleCnt="5">
        <dgm:presLayoutVars>
          <dgm:chPref val="3"/>
        </dgm:presLayoutVars>
      </dgm:prSet>
      <dgm:spPr/>
    </dgm:pt>
    <dgm:pt modelId="{8D1CD680-E0A3-427C-992A-2E99DE36F36B}" type="pres">
      <dgm:prSet presAssocID="{F89C2665-CDA9-4EB8-80BB-DB6060706239}" presName="level3hierChild" presStyleCnt="0"/>
      <dgm:spPr/>
    </dgm:pt>
    <dgm:pt modelId="{8E139D36-D9F2-406C-A145-A4BFD81918A7}" type="pres">
      <dgm:prSet presAssocID="{8E608B2B-9A28-4CD6-8E3C-34E3CC282AF7}" presName="conn2-1" presStyleLbl="parChTrans1D2" presStyleIdx="4" presStyleCnt="5"/>
      <dgm:spPr/>
    </dgm:pt>
    <dgm:pt modelId="{85506C99-DA17-4169-895F-6FD3E4622CEA}" type="pres">
      <dgm:prSet presAssocID="{8E608B2B-9A28-4CD6-8E3C-34E3CC282AF7}" presName="connTx" presStyleLbl="parChTrans1D2" presStyleIdx="4" presStyleCnt="5"/>
      <dgm:spPr/>
    </dgm:pt>
    <dgm:pt modelId="{1A39BB14-C29E-45B3-AC32-0CB39568E61C}" type="pres">
      <dgm:prSet presAssocID="{F647E95B-64CC-4594-A0DB-B0E1EC0E64EB}" presName="root2" presStyleCnt="0"/>
      <dgm:spPr/>
    </dgm:pt>
    <dgm:pt modelId="{7C618006-D255-4586-ABB2-4A14BA9F4905}" type="pres">
      <dgm:prSet presAssocID="{F647E95B-64CC-4594-A0DB-B0E1EC0E64EB}" presName="LevelTwoTextNode" presStyleLbl="node2" presStyleIdx="4" presStyleCnt="5">
        <dgm:presLayoutVars>
          <dgm:chPref val="3"/>
        </dgm:presLayoutVars>
      </dgm:prSet>
      <dgm:spPr/>
    </dgm:pt>
    <dgm:pt modelId="{999B0E55-274B-4B2E-9D14-7F6C353499D6}" type="pres">
      <dgm:prSet presAssocID="{F647E95B-64CC-4594-A0DB-B0E1EC0E64EB}" presName="level3hierChild" presStyleCnt="0"/>
      <dgm:spPr/>
    </dgm:pt>
  </dgm:ptLst>
  <dgm:cxnLst>
    <dgm:cxn modelId="{48EB9105-EA55-43CC-BFF3-20E92FA82C1D}" srcId="{E735FEA6-C505-4B72-8107-C2B0508B3430}" destId="{F647E95B-64CC-4594-A0DB-B0E1EC0E64EB}" srcOrd="4" destOrd="0" parTransId="{8E608B2B-9A28-4CD6-8E3C-34E3CC282AF7}" sibTransId="{ABF74D81-785A-4AB2-B9FF-588D0983BD65}"/>
    <dgm:cxn modelId="{98E1EF05-900E-4D32-B1DE-7FDB873082EC}" type="presOf" srcId="{8E608B2B-9A28-4CD6-8E3C-34E3CC282AF7}" destId="{85506C99-DA17-4169-895F-6FD3E4622CEA}" srcOrd="1" destOrd="0" presId="urn:microsoft.com/office/officeart/2005/8/layout/hierarchy2"/>
    <dgm:cxn modelId="{A92ABC0A-59EE-40BA-81E9-A751F3CAE8C8}" type="presOf" srcId="{8AA385E0-4EC2-4CD7-8A6F-6235F3CBB70A}" destId="{778847D0-DC7A-4318-89A2-75D30A8E71BB}" srcOrd="0" destOrd="0" presId="urn:microsoft.com/office/officeart/2005/8/layout/hierarchy2"/>
    <dgm:cxn modelId="{A0992526-7183-4AE4-B556-AFBC6EF32063}" type="presOf" srcId="{B0148BD8-0E20-43B6-91DB-A360BCCBAC73}" destId="{1D7D3EC0-02BB-41DC-AA2C-16277ECEBE8A}" srcOrd="1" destOrd="0" presId="urn:microsoft.com/office/officeart/2005/8/layout/hierarchy2"/>
    <dgm:cxn modelId="{99F43830-34AE-4583-BD6C-AB79AE9F54FB}" srcId="{E735FEA6-C505-4B72-8107-C2B0508B3430}" destId="{F89C2665-CDA9-4EB8-80BB-DB6060706239}" srcOrd="3" destOrd="0" parTransId="{B0148BD8-0E20-43B6-91DB-A360BCCBAC73}" sibTransId="{7AD5EDBC-B39E-4BA1-AE8F-ACFCA6DFEA5A}"/>
    <dgm:cxn modelId="{E8536734-EC08-4EFC-80C5-FE6441A4D6F1}" srcId="{25545F77-70D8-4231-B205-EE8FF45E8AD1}" destId="{E735FEA6-C505-4B72-8107-C2B0508B3430}" srcOrd="0" destOrd="0" parTransId="{58F66E73-5265-4425-8E66-31999CECDB7C}" sibTransId="{AB2C4D4D-2028-438D-8E70-DD8127C5037B}"/>
    <dgm:cxn modelId="{3CB50236-C58C-46AE-A90B-BB8C829077EF}" type="presOf" srcId="{267C7ED4-351A-421D-9487-35D2594CB51F}" destId="{33F02A9E-3261-43A6-9AE9-C9D4CE3B2AD9}" srcOrd="1" destOrd="0" presId="urn:microsoft.com/office/officeart/2005/8/layout/hierarchy2"/>
    <dgm:cxn modelId="{E374253D-AD65-469F-B092-AC6D4C2EB028}" srcId="{E735FEA6-C505-4B72-8107-C2B0508B3430}" destId="{44430D4F-C06A-4C99-9778-9B211EC17A87}" srcOrd="1" destOrd="0" parTransId="{267C7ED4-351A-421D-9487-35D2594CB51F}" sibTransId="{A949BE13-19DF-4CE5-94A2-CE4F9C8C4D5F}"/>
    <dgm:cxn modelId="{BD45F85E-EFA5-4A12-95F4-2BD278AE91A4}" type="presOf" srcId="{F647E95B-64CC-4594-A0DB-B0E1EC0E64EB}" destId="{7C618006-D255-4586-ABB2-4A14BA9F4905}" srcOrd="0" destOrd="0" presId="urn:microsoft.com/office/officeart/2005/8/layout/hierarchy2"/>
    <dgm:cxn modelId="{47762345-4425-4A93-BEF5-64AA7FC79CD7}" type="presOf" srcId="{44430D4F-C06A-4C99-9778-9B211EC17A87}" destId="{3D8273C7-E89C-461C-B32C-E2C9A5444385}" srcOrd="0" destOrd="0" presId="urn:microsoft.com/office/officeart/2005/8/layout/hierarchy2"/>
    <dgm:cxn modelId="{9C97766C-CABF-4AEC-BFAF-5FAFC8BAC8E0}" type="presOf" srcId="{267C7ED4-351A-421D-9487-35D2594CB51F}" destId="{8C0A0BB2-1BD7-4C31-94C2-72771643DE5F}" srcOrd="0" destOrd="0" presId="urn:microsoft.com/office/officeart/2005/8/layout/hierarchy2"/>
    <dgm:cxn modelId="{A545D84C-43EC-46F7-B6B9-EDC0BA1A1CD0}" type="presOf" srcId="{8AA385E0-4EC2-4CD7-8A6F-6235F3CBB70A}" destId="{0EC30085-4C40-4439-806D-1754787A47CD}" srcOrd="1" destOrd="0" presId="urn:microsoft.com/office/officeart/2005/8/layout/hierarchy2"/>
    <dgm:cxn modelId="{8A127C57-ACDC-4F72-A28A-46019EC19D7E}" type="presOf" srcId="{7DFEBEB7-9A59-49B0-A106-85B539E7956B}" destId="{146CAC57-52F7-4326-A666-35DDD3551242}" srcOrd="0" destOrd="0" presId="urn:microsoft.com/office/officeart/2005/8/layout/hierarchy2"/>
    <dgm:cxn modelId="{5A8D7E86-929E-4E5D-95CE-BDEDF46FD867}" type="presOf" srcId="{B0148BD8-0E20-43B6-91DB-A360BCCBAC73}" destId="{EAD7378E-9A74-439E-8FD0-4B820EEF2DE7}" srcOrd="0" destOrd="0" presId="urn:microsoft.com/office/officeart/2005/8/layout/hierarchy2"/>
    <dgm:cxn modelId="{794A4187-2613-4C7A-83A8-27CF9D0338E5}" type="presOf" srcId="{25545F77-70D8-4231-B205-EE8FF45E8AD1}" destId="{60C40453-4EE8-45CB-A801-854BEFA70344}" srcOrd="0" destOrd="0" presId="urn:microsoft.com/office/officeart/2005/8/layout/hierarchy2"/>
    <dgm:cxn modelId="{71573796-6E5C-44BA-BB4E-E8BEE3D6038C}" srcId="{E735FEA6-C505-4B72-8107-C2B0508B3430}" destId="{7DFEBEB7-9A59-49B0-A106-85B539E7956B}" srcOrd="2" destOrd="0" parTransId="{8AA385E0-4EC2-4CD7-8A6F-6235F3CBB70A}" sibTransId="{BD1EF025-7CCE-4E42-AC71-B29947EA69CD}"/>
    <dgm:cxn modelId="{8AB93E9C-02E1-4B37-9543-1855ED8BD1D3}" type="presOf" srcId="{47431F5B-7CE4-4E75-9740-4D7959C91DBF}" destId="{0DF4385D-00C4-45E4-A91A-080CA1B0570E}" srcOrd="0" destOrd="0" presId="urn:microsoft.com/office/officeart/2005/8/layout/hierarchy2"/>
    <dgm:cxn modelId="{B7CE399E-237A-413C-BFAF-33D72C128767}" type="presOf" srcId="{8F7BBBE5-2497-4D25-B4AC-9B6506A7C250}" destId="{CC2B1CE1-1C37-43E5-BB4B-E6BE4809D90D}" srcOrd="0" destOrd="0" presId="urn:microsoft.com/office/officeart/2005/8/layout/hierarchy2"/>
    <dgm:cxn modelId="{65CC25A7-B196-401A-BF2D-411309125AA6}" type="presOf" srcId="{47431F5B-7CE4-4E75-9740-4D7959C91DBF}" destId="{7B8D9153-4780-4565-9C8B-1A6D3AFDE418}" srcOrd="1" destOrd="0" presId="urn:microsoft.com/office/officeart/2005/8/layout/hierarchy2"/>
    <dgm:cxn modelId="{876096BB-75B0-41BA-B307-9ED4B2F6211F}" type="presOf" srcId="{8E608B2B-9A28-4CD6-8E3C-34E3CC282AF7}" destId="{8E139D36-D9F2-406C-A145-A4BFD81918A7}" srcOrd="0" destOrd="0" presId="urn:microsoft.com/office/officeart/2005/8/layout/hierarchy2"/>
    <dgm:cxn modelId="{8EDB7CD9-07AD-470E-B1EB-6133FAC1C930}" type="presOf" srcId="{E735FEA6-C505-4B72-8107-C2B0508B3430}" destId="{EA11D590-036C-492B-B24A-F7B914484B79}" srcOrd="0" destOrd="0" presId="urn:microsoft.com/office/officeart/2005/8/layout/hierarchy2"/>
    <dgm:cxn modelId="{806D2AE4-087A-4D87-922F-D2EE0F1C94E3}" type="presOf" srcId="{F89C2665-CDA9-4EB8-80BB-DB6060706239}" destId="{CCBD03A8-80C5-43C6-B3A7-5DCD2196E781}" srcOrd="0" destOrd="0" presId="urn:microsoft.com/office/officeart/2005/8/layout/hierarchy2"/>
    <dgm:cxn modelId="{DFB626EB-1823-44A6-8FC2-BE82C3354EB3}" srcId="{E735FEA6-C505-4B72-8107-C2B0508B3430}" destId="{8F7BBBE5-2497-4D25-B4AC-9B6506A7C250}" srcOrd="0" destOrd="0" parTransId="{47431F5B-7CE4-4E75-9740-4D7959C91DBF}" sibTransId="{66021A26-99F0-4D09-92C1-EAF8DAACD585}"/>
    <dgm:cxn modelId="{BE150B28-3F4B-4096-B3F0-2444CD6EF8BC}" type="presParOf" srcId="{60C40453-4EE8-45CB-A801-854BEFA70344}" destId="{4FFF47DC-718C-4FC6-883B-0224D2811E81}" srcOrd="0" destOrd="0" presId="urn:microsoft.com/office/officeart/2005/8/layout/hierarchy2"/>
    <dgm:cxn modelId="{E7F91BAF-BA57-4497-BD78-BFFD049C19DF}" type="presParOf" srcId="{4FFF47DC-718C-4FC6-883B-0224D2811E81}" destId="{EA11D590-036C-492B-B24A-F7B914484B79}" srcOrd="0" destOrd="0" presId="urn:microsoft.com/office/officeart/2005/8/layout/hierarchy2"/>
    <dgm:cxn modelId="{7FC9E50E-E8BF-420A-8529-8776EAD96D3E}" type="presParOf" srcId="{4FFF47DC-718C-4FC6-883B-0224D2811E81}" destId="{DE8F02CA-CFBF-49AF-9B56-B83FAF298EC5}" srcOrd="1" destOrd="0" presId="urn:microsoft.com/office/officeart/2005/8/layout/hierarchy2"/>
    <dgm:cxn modelId="{055889BA-7CF8-4F81-8F73-D9138F44C67A}" type="presParOf" srcId="{DE8F02CA-CFBF-49AF-9B56-B83FAF298EC5}" destId="{0DF4385D-00C4-45E4-A91A-080CA1B0570E}" srcOrd="0" destOrd="0" presId="urn:microsoft.com/office/officeart/2005/8/layout/hierarchy2"/>
    <dgm:cxn modelId="{F2ECD15A-47BD-4A0F-8F5D-231E4F1EBED6}" type="presParOf" srcId="{0DF4385D-00C4-45E4-A91A-080CA1B0570E}" destId="{7B8D9153-4780-4565-9C8B-1A6D3AFDE418}" srcOrd="0" destOrd="0" presId="urn:microsoft.com/office/officeart/2005/8/layout/hierarchy2"/>
    <dgm:cxn modelId="{5F9CD611-7A87-424A-8EC4-146430095A25}" type="presParOf" srcId="{DE8F02CA-CFBF-49AF-9B56-B83FAF298EC5}" destId="{F67DCAF7-9FC5-4484-BC3E-1568802B89DF}" srcOrd="1" destOrd="0" presId="urn:microsoft.com/office/officeart/2005/8/layout/hierarchy2"/>
    <dgm:cxn modelId="{C06814E9-1E99-452C-8F0C-88A6162BB94A}" type="presParOf" srcId="{F67DCAF7-9FC5-4484-BC3E-1568802B89DF}" destId="{CC2B1CE1-1C37-43E5-BB4B-E6BE4809D90D}" srcOrd="0" destOrd="0" presId="urn:microsoft.com/office/officeart/2005/8/layout/hierarchy2"/>
    <dgm:cxn modelId="{4CB3FA7A-D98B-49D0-9317-23EC0CEB4B7A}" type="presParOf" srcId="{F67DCAF7-9FC5-4484-BC3E-1568802B89DF}" destId="{28DAF0DB-ECDC-4579-9EE2-41348CF1F7FD}" srcOrd="1" destOrd="0" presId="urn:microsoft.com/office/officeart/2005/8/layout/hierarchy2"/>
    <dgm:cxn modelId="{452E1D74-2BC6-47CD-9FAF-8FEFD9100005}" type="presParOf" srcId="{DE8F02CA-CFBF-49AF-9B56-B83FAF298EC5}" destId="{8C0A0BB2-1BD7-4C31-94C2-72771643DE5F}" srcOrd="2" destOrd="0" presId="urn:microsoft.com/office/officeart/2005/8/layout/hierarchy2"/>
    <dgm:cxn modelId="{853FC937-3AE1-4F71-882A-F78CFD9DDD22}" type="presParOf" srcId="{8C0A0BB2-1BD7-4C31-94C2-72771643DE5F}" destId="{33F02A9E-3261-43A6-9AE9-C9D4CE3B2AD9}" srcOrd="0" destOrd="0" presId="urn:microsoft.com/office/officeart/2005/8/layout/hierarchy2"/>
    <dgm:cxn modelId="{8C8E96B1-AC1D-4B55-B399-39B9BA48FACC}" type="presParOf" srcId="{DE8F02CA-CFBF-49AF-9B56-B83FAF298EC5}" destId="{F1F2A8C6-892E-4441-AC0F-4696036626CB}" srcOrd="3" destOrd="0" presId="urn:microsoft.com/office/officeart/2005/8/layout/hierarchy2"/>
    <dgm:cxn modelId="{805E1CC5-FFA5-4219-A3D7-2B424947C7C9}" type="presParOf" srcId="{F1F2A8C6-892E-4441-AC0F-4696036626CB}" destId="{3D8273C7-E89C-461C-B32C-E2C9A5444385}" srcOrd="0" destOrd="0" presId="urn:microsoft.com/office/officeart/2005/8/layout/hierarchy2"/>
    <dgm:cxn modelId="{7660FB9E-4C38-4D0C-BCFA-33F39ED3784C}" type="presParOf" srcId="{F1F2A8C6-892E-4441-AC0F-4696036626CB}" destId="{80327A0A-A98C-4CFA-B221-BEBF350297A1}" srcOrd="1" destOrd="0" presId="urn:microsoft.com/office/officeart/2005/8/layout/hierarchy2"/>
    <dgm:cxn modelId="{B963A462-9E1D-42BC-9789-1A58E627AC05}" type="presParOf" srcId="{DE8F02CA-CFBF-49AF-9B56-B83FAF298EC5}" destId="{778847D0-DC7A-4318-89A2-75D30A8E71BB}" srcOrd="4" destOrd="0" presId="urn:microsoft.com/office/officeart/2005/8/layout/hierarchy2"/>
    <dgm:cxn modelId="{5E9BBA1E-DF56-4BBD-BC9D-422110335A60}" type="presParOf" srcId="{778847D0-DC7A-4318-89A2-75D30A8E71BB}" destId="{0EC30085-4C40-4439-806D-1754787A47CD}" srcOrd="0" destOrd="0" presId="urn:microsoft.com/office/officeart/2005/8/layout/hierarchy2"/>
    <dgm:cxn modelId="{2A4BA1F3-1637-4803-BDE9-63530B23B3A7}" type="presParOf" srcId="{DE8F02CA-CFBF-49AF-9B56-B83FAF298EC5}" destId="{93D39E0F-605F-4E13-A591-337356223BDA}" srcOrd="5" destOrd="0" presId="urn:microsoft.com/office/officeart/2005/8/layout/hierarchy2"/>
    <dgm:cxn modelId="{D28675AD-2748-4063-8E19-F9B1AA02B67D}" type="presParOf" srcId="{93D39E0F-605F-4E13-A591-337356223BDA}" destId="{146CAC57-52F7-4326-A666-35DDD3551242}" srcOrd="0" destOrd="0" presId="urn:microsoft.com/office/officeart/2005/8/layout/hierarchy2"/>
    <dgm:cxn modelId="{0199FD95-7B74-46D1-8E53-0968E0F47569}" type="presParOf" srcId="{93D39E0F-605F-4E13-A591-337356223BDA}" destId="{7B1D318B-36EB-43AA-9C42-424A29FBF450}" srcOrd="1" destOrd="0" presId="urn:microsoft.com/office/officeart/2005/8/layout/hierarchy2"/>
    <dgm:cxn modelId="{4C5FCB1A-014F-4B2A-90E9-F471D87019B7}" type="presParOf" srcId="{DE8F02CA-CFBF-49AF-9B56-B83FAF298EC5}" destId="{EAD7378E-9A74-439E-8FD0-4B820EEF2DE7}" srcOrd="6" destOrd="0" presId="urn:microsoft.com/office/officeart/2005/8/layout/hierarchy2"/>
    <dgm:cxn modelId="{97FD0984-8590-4C4B-9054-096083ABF127}" type="presParOf" srcId="{EAD7378E-9A74-439E-8FD0-4B820EEF2DE7}" destId="{1D7D3EC0-02BB-41DC-AA2C-16277ECEBE8A}" srcOrd="0" destOrd="0" presId="urn:microsoft.com/office/officeart/2005/8/layout/hierarchy2"/>
    <dgm:cxn modelId="{32D861C7-0E03-4CF5-840B-0B2586527F16}" type="presParOf" srcId="{DE8F02CA-CFBF-49AF-9B56-B83FAF298EC5}" destId="{2C2708B9-7977-435A-BEE3-56F3CBF163C3}" srcOrd="7" destOrd="0" presId="urn:microsoft.com/office/officeart/2005/8/layout/hierarchy2"/>
    <dgm:cxn modelId="{92ADB9B2-126A-43C6-9A1E-129D348EA987}" type="presParOf" srcId="{2C2708B9-7977-435A-BEE3-56F3CBF163C3}" destId="{CCBD03A8-80C5-43C6-B3A7-5DCD2196E781}" srcOrd="0" destOrd="0" presId="urn:microsoft.com/office/officeart/2005/8/layout/hierarchy2"/>
    <dgm:cxn modelId="{6BA567D7-6801-4FE2-9630-1C2F48CDA3E5}" type="presParOf" srcId="{2C2708B9-7977-435A-BEE3-56F3CBF163C3}" destId="{8D1CD680-E0A3-427C-992A-2E99DE36F36B}" srcOrd="1" destOrd="0" presId="urn:microsoft.com/office/officeart/2005/8/layout/hierarchy2"/>
    <dgm:cxn modelId="{854BF08E-4702-476D-B220-BCF842E9EC2A}" type="presParOf" srcId="{DE8F02CA-CFBF-49AF-9B56-B83FAF298EC5}" destId="{8E139D36-D9F2-406C-A145-A4BFD81918A7}" srcOrd="8" destOrd="0" presId="urn:microsoft.com/office/officeart/2005/8/layout/hierarchy2"/>
    <dgm:cxn modelId="{4EF5B8C1-1E87-4047-BA40-2995DC3C2014}" type="presParOf" srcId="{8E139D36-D9F2-406C-A145-A4BFD81918A7}" destId="{85506C99-DA17-4169-895F-6FD3E4622CEA}" srcOrd="0" destOrd="0" presId="urn:microsoft.com/office/officeart/2005/8/layout/hierarchy2"/>
    <dgm:cxn modelId="{F7999B33-8B99-40E7-B3E2-5F8C78FBF29A}" type="presParOf" srcId="{DE8F02CA-CFBF-49AF-9B56-B83FAF298EC5}" destId="{1A39BB14-C29E-45B3-AC32-0CB39568E61C}" srcOrd="9" destOrd="0" presId="urn:microsoft.com/office/officeart/2005/8/layout/hierarchy2"/>
    <dgm:cxn modelId="{96AE20E7-BC52-4291-8A01-148035CCEF09}" type="presParOf" srcId="{1A39BB14-C29E-45B3-AC32-0CB39568E61C}" destId="{7C618006-D255-4586-ABB2-4A14BA9F4905}" srcOrd="0" destOrd="0" presId="urn:microsoft.com/office/officeart/2005/8/layout/hierarchy2"/>
    <dgm:cxn modelId="{B8739E61-231B-4BD0-9A2F-983B889A1471}" type="presParOf" srcId="{1A39BB14-C29E-45B3-AC32-0CB39568E61C}" destId="{999B0E55-274B-4B2E-9D14-7F6C353499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1D590-036C-492B-B24A-F7B914484B79}">
      <dsp:nvSpPr>
        <dsp:cNvPr id="0" name=""/>
        <dsp:cNvSpPr/>
      </dsp:nvSpPr>
      <dsp:spPr>
        <a:xfrm>
          <a:off x="4810172" y="2488382"/>
          <a:ext cx="2162268" cy="10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ScheduledItem </a:t>
          </a:r>
          <a:endParaRPr lang="en-CA" sz="2500" kern="1200" dirty="0"/>
        </a:p>
      </dsp:txBody>
      <dsp:txXfrm>
        <a:off x="4841837" y="2520047"/>
        <a:ext cx="2098938" cy="1017804"/>
      </dsp:txXfrm>
    </dsp:sp>
    <dsp:sp modelId="{0DF4385D-00C4-45E4-A91A-080CA1B0570E}">
      <dsp:nvSpPr>
        <dsp:cNvPr id="0" name=""/>
        <dsp:cNvSpPr/>
      </dsp:nvSpPr>
      <dsp:spPr>
        <a:xfrm rot="17350740">
          <a:off x="6088527" y="1769583"/>
          <a:ext cx="26327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32733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7339075" y="1719827"/>
        <a:ext cx="131636" cy="131636"/>
      </dsp:txXfrm>
    </dsp:sp>
    <dsp:sp modelId="{CC2B1CE1-1C37-43E5-BB4B-E6BE4809D90D}">
      <dsp:nvSpPr>
        <dsp:cNvPr id="0" name=""/>
        <dsp:cNvSpPr/>
      </dsp:nvSpPr>
      <dsp:spPr>
        <a:xfrm>
          <a:off x="7837347" y="1774"/>
          <a:ext cx="2162268" cy="10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Task</a:t>
          </a:r>
          <a:endParaRPr lang="en-CA" sz="2500" kern="1200" dirty="0"/>
        </a:p>
      </dsp:txBody>
      <dsp:txXfrm>
        <a:off x="7869012" y="33439"/>
        <a:ext cx="2098938" cy="1017804"/>
      </dsp:txXfrm>
    </dsp:sp>
    <dsp:sp modelId="{8C0A0BB2-1BD7-4C31-94C2-72771643DE5F}">
      <dsp:nvSpPr>
        <dsp:cNvPr id="0" name=""/>
        <dsp:cNvSpPr/>
      </dsp:nvSpPr>
      <dsp:spPr>
        <a:xfrm rot="18289469">
          <a:off x="6647617" y="2391235"/>
          <a:ext cx="15145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14552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7367030" y="2369434"/>
        <a:ext cx="75727" cy="75727"/>
      </dsp:txXfrm>
    </dsp:sp>
    <dsp:sp modelId="{3D8273C7-E89C-461C-B32C-E2C9A5444385}">
      <dsp:nvSpPr>
        <dsp:cNvPr id="0" name=""/>
        <dsp:cNvSpPr/>
      </dsp:nvSpPr>
      <dsp:spPr>
        <a:xfrm>
          <a:off x="7837347" y="1245078"/>
          <a:ext cx="2162268" cy="10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Checklist</a:t>
          </a:r>
        </a:p>
      </dsp:txBody>
      <dsp:txXfrm>
        <a:off x="7869012" y="1276743"/>
        <a:ext cx="2098938" cy="1017804"/>
      </dsp:txXfrm>
    </dsp:sp>
    <dsp:sp modelId="{778847D0-DC7A-4318-89A2-75D30A8E71BB}">
      <dsp:nvSpPr>
        <dsp:cNvPr id="0" name=""/>
        <dsp:cNvSpPr/>
      </dsp:nvSpPr>
      <dsp:spPr>
        <a:xfrm>
          <a:off x="6972440" y="3012887"/>
          <a:ext cx="8649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64907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7383271" y="3007327"/>
        <a:ext cx="43245" cy="43245"/>
      </dsp:txXfrm>
    </dsp:sp>
    <dsp:sp modelId="{146CAC57-52F7-4326-A666-35DDD3551242}">
      <dsp:nvSpPr>
        <dsp:cNvPr id="0" name=""/>
        <dsp:cNvSpPr/>
      </dsp:nvSpPr>
      <dsp:spPr>
        <a:xfrm>
          <a:off x="7837347" y="2488382"/>
          <a:ext cx="2162268" cy="10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Meeting</a:t>
          </a:r>
        </a:p>
      </dsp:txBody>
      <dsp:txXfrm>
        <a:off x="7869012" y="2520047"/>
        <a:ext cx="2098938" cy="1017804"/>
      </dsp:txXfrm>
    </dsp:sp>
    <dsp:sp modelId="{EAD7378E-9A74-439E-8FD0-4B820EEF2DE7}">
      <dsp:nvSpPr>
        <dsp:cNvPr id="0" name=""/>
        <dsp:cNvSpPr/>
      </dsp:nvSpPr>
      <dsp:spPr>
        <a:xfrm rot="3310531">
          <a:off x="6647617" y="3634540"/>
          <a:ext cx="15145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14552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7367030" y="3612738"/>
        <a:ext cx="75727" cy="75727"/>
      </dsp:txXfrm>
    </dsp:sp>
    <dsp:sp modelId="{CCBD03A8-80C5-43C6-B3A7-5DCD2196E781}">
      <dsp:nvSpPr>
        <dsp:cNvPr id="0" name=""/>
        <dsp:cNvSpPr/>
      </dsp:nvSpPr>
      <dsp:spPr>
        <a:xfrm>
          <a:off x="7837347" y="3731687"/>
          <a:ext cx="2162268" cy="10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Out of office</a:t>
          </a:r>
        </a:p>
      </dsp:txBody>
      <dsp:txXfrm>
        <a:off x="7869012" y="3763352"/>
        <a:ext cx="2098938" cy="1017804"/>
      </dsp:txXfrm>
    </dsp:sp>
    <dsp:sp modelId="{8E139D36-D9F2-406C-A145-A4BFD81918A7}">
      <dsp:nvSpPr>
        <dsp:cNvPr id="0" name=""/>
        <dsp:cNvSpPr/>
      </dsp:nvSpPr>
      <dsp:spPr>
        <a:xfrm rot="4249260">
          <a:off x="6088527" y="4256192"/>
          <a:ext cx="26327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32733" y="160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7339075" y="4206435"/>
        <a:ext cx="131636" cy="131636"/>
      </dsp:txXfrm>
    </dsp:sp>
    <dsp:sp modelId="{7C618006-D255-4586-ABB2-4A14BA9F4905}">
      <dsp:nvSpPr>
        <dsp:cNvPr id="0" name=""/>
        <dsp:cNvSpPr/>
      </dsp:nvSpPr>
      <dsp:spPr>
        <a:xfrm>
          <a:off x="7837347" y="4974991"/>
          <a:ext cx="2162268" cy="10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Reminder</a:t>
          </a:r>
        </a:p>
      </dsp:txBody>
      <dsp:txXfrm>
        <a:off x="7869012" y="5006656"/>
        <a:ext cx="2098938" cy="101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type-testing-and-cas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virtua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abstrac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object-oriented/polymorphis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9FBA-1EC8-AAE6-EA9C-44C860AD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Liskov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9BD1-AAB5-BFBB-BE90-498121FC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“L” in the SOLID principles</a:t>
            </a:r>
          </a:p>
          <a:p>
            <a:r>
              <a:rPr lang="en-US" dirty="0"/>
              <a:t>Principle of substitutability</a:t>
            </a:r>
          </a:p>
          <a:p>
            <a:r>
              <a:rPr lang="en-US" dirty="0"/>
              <a:t>Any instance of a type should be able to be replaced by instances of sub-type </a:t>
            </a:r>
          </a:p>
          <a:p>
            <a:r>
              <a:rPr lang="en-US" dirty="0"/>
              <a:t>Should not “break” the program (alter desirable characteristics)</a:t>
            </a:r>
          </a:p>
          <a:p>
            <a:r>
              <a:rPr lang="en-CA" dirty="0"/>
              <a:t>Applies to type-systems, and to run-time behavior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7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DDB-0DAE-E293-2164-4DA152E9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Calendar Application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EC1A9-1606-30E7-8111-6B0D09E61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92928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1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3837-87A7-7777-0C1B-22DED943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Base Class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3E83-E937-1AD7-F8F7-0D94B7AB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big advantage of subtyping is that we can have similar items in a collection</a:t>
            </a:r>
          </a:p>
          <a:p>
            <a:r>
              <a:rPr lang="en-CA" dirty="0"/>
              <a:t>They might have different forms, but aren’t just anything</a:t>
            </a:r>
          </a:p>
          <a:p>
            <a:r>
              <a:rPr lang="en-CA" dirty="0"/>
              <a:t>Hence the term “polymorphism” =&gt; “taking many forms”</a:t>
            </a:r>
          </a:p>
        </p:txBody>
      </p:sp>
    </p:spTree>
    <p:extLst>
      <p:ext uri="{BB962C8B-B14F-4D97-AF65-F5344CB8AC3E}">
        <p14:creationId xmlns:p14="http://schemas.microsoft.com/office/powerpoint/2010/main" val="185369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19E-D847-30CA-9E1C-46BAFE3E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use Inheritance to Reuse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8C8F-30EE-BFD7-273D-AAC97F97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Prefer composition instead</a:t>
            </a:r>
          </a:p>
          <a:p>
            <a:r>
              <a:rPr lang="en-CA" dirty="0"/>
              <a:t>Inheritance implies a “is-a” relationship between entities </a:t>
            </a:r>
          </a:p>
          <a:p>
            <a:r>
              <a:rPr lang="en-CA" dirty="0"/>
              <a:t>Composition implies a “has-a” relationship between entities</a:t>
            </a:r>
          </a:p>
          <a:p>
            <a:r>
              <a:rPr lang="en-CA" dirty="0"/>
              <a:t>Small amount of extra coding (have to forward functions) </a:t>
            </a:r>
          </a:p>
          <a:p>
            <a:r>
              <a:rPr lang="en-CA" dirty="0"/>
              <a:t>Still better and safer </a:t>
            </a:r>
          </a:p>
        </p:txBody>
      </p:sp>
    </p:spTree>
    <p:extLst>
      <p:ext uri="{BB962C8B-B14F-4D97-AF65-F5344CB8AC3E}">
        <p14:creationId xmlns:p14="http://schemas.microsoft.com/office/powerpoint/2010/main" val="379536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09D1-950A-1B8E-25E7-1763231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040C-7993-6625-7296-B705F3BB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idea that one object may contain another </a:t>
            </a:r>
          </a:p>
          <a:p>
            <a:r>
              <a:rPr lang="en-CA" dirty="0"/>
              <a:t>Any class with any fields is an example of composition </a:t>
            </a:r>
          </a:p>
          <a:p>
            <a:r>
              <a:rPr lang="en-CA" dirty="0"/>
              <a:t>Trivial concept, but used to describe alternative to inheritance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038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03F-04BD-D40F-98D6-2C79D634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89BE-F152-49B9-EF22-3DF1637C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Is-a relationship – inheritance</a:t>
            </a:r>
          </a:p>
          <a:p>
            <a:r>
              <a:rPr lang="en-CA" dirty="0"/>
              <a:t>Has-a relationship – composition </a:t>
            </a:r>
          </a:p>
        </p:txBody>
      </p:sp>
    </p:spTree>
    <p:extLst>
      <p:ext uri="{BB962C8B-B14F-4D97-AF65-F5344CB8AC3E}">
        <p14:creationId xmlns:p14="http://schemas.microsoft.com/office/powerpoint/2010/main" val="417605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1465-BFA4-E8D7-7E7A-8279EAA3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Upcast and </a:t>
            </a:r>
            <a:r>
              <a:rPr lang="en-CA" dirty="0" err="1"/>
              <a:t>Downcasts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A517-B688-55C8-353D-99FBDB5F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Upcasting from a class to a super type (base class) always works</a:t>
            </a:r>
          </a:p>
          <a:p>
            <a:r>
              <a:rPr lang="en-CA" dirty="0"/>
              <a:t>It is an implicit conversion</a:t>
            </a:r>
          </a:p>
          <a:p>
            <a:r>
              <a:rPr lang="en-CA" dirty="0"/>
              <a:t>Downcasting from a base class to a derived class may or may not work </a:t>
            </a:r>
          </a:p>
          <a:p>
            <a:r>
              <a:rPr lang="en-CA" dirty="0"/>
              <a:t>It is an explicit conversion </a:t>
            </a:r>
          </a:p>
        </p:txBody>
      </p:sp>
    </p:spTree>
    <p:extLst>
      <p:ext uri="{BB962C8B-B14F-4D97-AF65-F5344CB8AC3E}">
        <p14:creationId xmlns:p14="http://schemas.microsoft.com/office/powerpoint/2010/main" val="307351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E747-0DC0-55E4-49D4-36611E2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Explicit Conversion Fails?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6F3F-AAF5-A391-C2D0-9CF0EC8C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exception is thrown. </a:t>
            </a:r>
          </a:p>
          <a:p>
            <a:r>
              <a:rPr lang="en-CA" dirty="0"/>
              <a:t>You have to catch the exception or the program halts</a:t>
            </a:r>
          </a:p>
          <a:p>
            <a:r>
              <a:rPr lang="en-CA" dirty="0"/>
              <a:t>There is a safer alternative</a:t>
            </a:r>
          </a:p>
        </p:txBody>
      </p:sp>
    </p:spTree>
    <p:extLst>
      <p:ext uri="{BB962C8B-B14F-4D97-AF65-F5344CB8AC3E}">
        <p14:creationId xmlns:p14="http://schemas.microsoft.com/office/powerpoint/2010/main" val="378317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C7BF-3A81-0FA5-EF27-1165A65C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“as”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FB90-6C4C-BB74-CBE8-147F6B84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Casting to a derived type can be done safely using the “as” operator.</a:t>
            </a:r>
          </a:p>
          <a:p>
            <a:r>
              <a:rPr lang="en-CA" dirty="0"/>
              <a:t>If you are not casting to a subtype it won’t compile</a:t>
            </a:r>
          </a:p>
          <a:p>
            <a:r>
              <a:rPr lang="en-CA" dirty="0"/>
              <a:t>If the run-time type of the object does not match returns null </a:t>
            </a:r>
          </a:p>
          <a:p>
            <a:r>
              <a:rPr lang="en-CA" dirty="0"/>
              <a:t>If successful returns an expression that has the cast type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376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5921-6DD2-C9C7-DDE3-56B8A9DC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“is”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2452-8C21-780F-43BD-B83B41A3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Checks if a value (result of expression) is of a given type </a:t>
            </a:r>
          </a:p>
          <a:p>
            <a:r>
              <a:rPr lang="en-CA" dirty="0"/>
              <a:t>Returns true if the run-time type matches the requested type</a:t>
            </a:r>
          </a:p>
          <a:p>
            <a:r>
              <a:rPr lang="en-CA" dirty="0"/>
              <a:t>Won’t compile if a cast is impossible</a:t>
            </a:r>
          </a:p>
          <a:p>
            <a:r>
              <a:rPr lang="en-CA" dirty="0"/>
              <a:t>Note: in recent C# versions also allows pattern matching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37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801E3-4818-CDEF-488B-B5B4BE44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76C8E-7E77-7F00-5546-FA5E2E88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class C can derive from another class B</a:t>
            </a:r>
          </a:p>
          <a:p>
            <a:r>
              <a:rPr lang="en-CA" dirty="0"/>
              <a:t>Class B is called the base class (also superclass)</a:t>
            </a:r>
          </a:p>
          <a:p>
            <a:r>
              <a:rPr lang="en-CA" dirty="0"/>
              <a:t>Class A is called the derived class (also subclass)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64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C95-0036-8C11-F09F-50348F2A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the run-time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62DD-FC14-99DF-91AA-452CA27E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the “is” operator: expr is Type</a:t>
            </a:r>
          </a:p>
          <a:p>
            <a:r>
              <a:rPr lang="en-CA" dirty="0"/>
              <a:t>Use the “as” operator and check for null: (expr as Type) == null</a:t>
            </a:r>
          </a:p>
          <a:p>
            <a:r>
              <a:rPr lang="en-CA" dirty="0"/>
              <a:t>Call “</a:t>
            </a:r>
            <a:r>
              <a:rPr lang="en-CA" dirty="0" err="1"/>
              <a:t>GetType</a:t>
            </a:r>
            <a:r>
              <a:rPr lang="en-CA" dirty="0"/>
              <a:t>()” on the object (tricky)</a:t>
            </a:r>
          </a:p>
          <a:p>
            <a:r>
              <a:rPr lang="en-CA" dirty="0"/>
              <a:t>Use an explicit cast conversion: (Type)expr and catch </a:t>
            </a:r>
            <a:r>
              <a:rPr lang="en-CA" dirty="0" err="1"/>
              <a:t>InvalidCastException</a:t>
            </a:r>
            <a:r>
              <a:rPr lang="en-CA" dirty="0"/>
              <a:t> </a:t>
            </a:r>
          </a:p>
          <a:p>
            <a:r>
              <a:rPr lang="en-CA" dirty="0"/>
              <a:t>Obviously the last one is a bad idea (which is why you don’t know how to do it yet)</a:t>
            </a:r>
          </a:p>
          <a:p>
            <a:r>
              <a:rPr lang="en-CA" dirty="0"/>
              <a:t>See </a:t>
            </a:r>
            <a:r>
              <a:rPr lang="en-CA" dirty="0">
                <a:hlinkClick r:id="rId2"/>
              </a:rPr>
              <a:t>Microsoft learn documentation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28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68D5-7977-749C-777B-FDB748AE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Functions on Every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FD87-5912-9745-E6AE-A4884DF1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086100"/>
            <a:ext cx="9182099" cy="6057900"/>
          </a:xfrm>
        </p:spPr>
        <p:txBody>
          <a:bodyPr/>
          <a:lstStyle/>
          <a:p>
            <a:pPr marL="68580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3EB1C-70C1-4E50-29FE-3F11B34B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02" y="3238500"/>
            <a:ext cx="859954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7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675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F4BB93A-C3D7-644B-E311-1FF41EB65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44" y="1202689"/>
            <a:ext cx="15900427" cy="7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8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1D73-20F4-CCA7-CD00-4F776C2D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That function can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C7C0-B173-E32F-E2FC-C82C7B71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“is” operator can take a variable name. </a:t>
            </a:r>
          </a:p>
          <a:p>
            <a:r>
              <a:rPr lang="en-CA" dirty="0"/>
              <a:t>It makes an improvement in the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16270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34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199" y="965202"/>
            <a:ext cx="16357600" cy="8356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C62C2B-75D3-5CD8-A6D9-12751C33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71" y="1685290"/>
            <a:ext cx="14241649" cy="69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006A-3E5D-AA04-8988-AB8B0B19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Still not ideal: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1F61-052F-1ECC-0B72-D2ED6251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the function is complex</a:t>
            </a:r>
          </a:p>
          <a:p>
            <a:r>
              <a:rPr lang="en-CA" dirty="0"/>
              <a:t>What if there are a lot of base classes</a:t>
            </a:r>
          </a:p>
          <a:p>
            <a:r>
              <a:rPr lang="en-CA" dirty="0"/>
              <a:t>What if we want to write a number of functions for </a:t>
            </a:r>
            <a:r>
              <a:rPr lang="en-CA" dirty="0" err="1"/>
              <a:t>ScheduledItem</a:t>
            </a:r>
            <a:endParaRPr lang="en-CA" dirty="0"/>
          </a:p>
          <a:p>
            <a:r>
              <a:rPr lang="en-CA" dirty="0"/>
              <a:t>Ideally we want that complexity hidden in the class</a:t>
            </a:r>
          </a:p>
          <a:p>
            <a:r>
              <a:rPr lang="en-CA" dirty="0"/>
              <a:t>This is where “virtual” functions come in useful</a:t>
            </a:r>
          </a:p>
        </p:txBody>
      </p:sp>
    </p:spTree>
    <p:extLst>
      <p:ext uri="{BB962C8B-B14F-4D97-AF65-F5344CB8AC3E}">
        <p14:creationId xmlns:p14="http://schemas.microsoft.com/office/powerpoint/2010/main" val="123526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7A599-175D-4F7C-D0F0-91ADF5D4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Using a virtual function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58808A4-2E15-7849-6A9A-9EE4AC91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91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6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C0CD2F-525B-9D05-EC49-B29BE895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 dirty="0">
                <a:solidFill>
                  <a:srgbClr val="FFFFFF"/>
                </a:solidFill>
              </a:rPr>
              <a:t>Now the function is Simpler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B0905-E6AF-4A8D-80A9-E7AFB0C89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58" y="1601368"/>
            <a:ext cx="16129252" cy="40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15C1-32A8-CF68-CE87-1008C51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a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01B9-7587-8E0F-D21F-88D80E9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 virtual function is called on a base class </a:t>
            </a:r>
          </a:p>
          <a:p>
            <a:r>
              <a:rPr lang="en-CA" dirty="0"/>
              <a:t>If the run-time type of the value is different (a derived class)</a:t>
            </a:r>
          </a:p>
          <a:p>
            <a:r>
              <a:rPr lang="en-CA" dirty="0"/>
              <a:t>If an override of the virtual function exists (on the derived class)</a:t>
            </a:r>
          </a:p>
          <a:p>
            <a:r>
              <a:rPr lang="en-CA" dirty="0"/>
              <a:t>Then the override is called</a:t>
            </a:r>
          </a:p>
          <a:p>
            <a:r>
              <a:rPr lang="en-CA" dirty="0"/>
              <a:t>This is called “dynamic dispatch”</a:t>
            </a:r>
          </a:p>
          <a:p>
            <a:r>
              <a:rPr lang="en-CA" dirty="0"/>
              <a:t>It happens thanks to a “virtual method table”</a:t>
            </a:r>
          </a:p>
          <a:p>
            <a:r>
              <a:rPr lang="en-CA" dirty="0"/>
              <a:t>Please read the Microsoft Learn documentation for the </a:t>
            </a:r>
            <a:r>
              <a:rPr lang="en-CA" dirty="0">
                <a:hlinkClick r:id="rId2"/>
              </a:rPr>
              <a:t>virtual keyword</a:t>
            </a:r>
            <a:r>
              <a:rPr lang="en-CA" dirty="0"/>
              <a:t> for C#</a:t>
            </a:r>
          </a:p>
          <a:p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266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E0E6-DBBA-E57E-2718-9C0D57B0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87CD-500A-20F7-97A1-4559C7EE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good practice to override virtual functions from </a:t>
            </a:r>
            <a:r>
              <a:rPr lang="en-CA" dirty="0" err="1"/>
              <a:t>System.Object</a:t>
            </a:r>
            <a:r>
              <a:rPr lang="en-CA" dirty="0"/>
              <a:t>.</a:t>
            </a:r>
          </a:p>
          <a:p>
            <a:r>
              <a:rPr lang="en-CA" dirty="0"/>
              <a:t>virtual string </a:t>
            </a:r>
            <a:r>
              <a:rPr lang="en-CA" dirty="0" err="1"/>
              <a:t>Object.ToString</a:t>
            </a:r>
            <a:r>
              <a:rPr lang="en-CA" dirty="0"/>
              <a:t>();</a:t>
            </a:r>
          </a:p>
          <a:p>
            <a:r>
              <a:rPr lang="en-CA" dirty="0"/>
              <a:t>virtual bool </a:t>
            </a:r>
            <a:r>
              <a:rPr lang="en-CA" dirty="0" err="1"/>
              <a:t>Object.Equals</a:t>
            </a:r>
            <a:r>
              <a:rPr lang="en-CA" dirty="0"/>
              <a:t>(object? other);</a:t>
            </a:r>
          </a:p>
          <a:p>
            <a:r>
              <a:rPr lang="en-CA" dirty="0"/>
              <a:t>virtual int </a:t>
            </a:r>
            <a:r>
              <a:rPr lang="en-CA" dirty="0" err="1"/>
              <a:t>Object.GetHashCode</a:t>
            </a:r>
            <a:r>
              <a:rPr lang="en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197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2607-E83B-AEB0-3770-3CFD544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Inheriting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EC97-34A7-27EB-BEBB-606A07D5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Derived class inherits all the members of base class</a:t>
            </a:r>
          </a:p>
          <a:p>
            <a:r>
              <a:rPr lang="en-CA" dirty="0"/>
              <a:t>Nothing can be removed</a:t>
            </a:r>
          </a:p>
          <a:p>
            <a:r>
              <a:rPr lang="en-CA" dirty="0"/>
              <a:t>Things can be added</a:t>
            </a:r>
          </a:p>
          <a:p>
            <a:r>
              <a:rPr lang="en-CA" dirty="0"/>
              <a:t>Things can be made more visible, not less visible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07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B919-2A76-FC9F-A98C-923E0C46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Should we use </a:t>
            </a:r>
            <a:r>
              <a:rPr lang="en-CA" dirty="0" err="1"/>
              <a:t>ScheduledItem</a:t>
            </a:r>
            <a:r>
              <a:rPr lang="en-CA" dirty="0"/>
              <a:t> directly?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A7CD-9814-C0E1-027E-BB7B6AB1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many things that are a </a:t>
            </a:r>
            <a:r>
              <a:rPr lang="en-CA" dirty="0" err="1"/>
              <a:t>ScheduledItem</a:t>
            </a:r>
            <a:r>
              <a:rPr lang="en-CA" dirty="0"/>
              <a:t> but what use it the class itself?</a:t>
            </a:r>
          </a:p>
          <a:p>
            <a:r>
              <a:rPr lang="en-CA" dirty="0"/>
              <a:t>It’s main role is to describe a family of types (it’s subtypes)</a:t>
            </a:r>
          </a:p>
          <a:p>
            <a:r>
              <a:rPr lang="en-CA" dirty="0"/>
              <a:t>So perhaps we should prevent it from being used directly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0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6BB5-889E-70D6-7A8C-D46230AF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579-D443-6181-661C-4BCE7322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hlinkClick r:id="rId2"/>
              </a:rPr>
              <a:t>abstract keyword</a:t>
            </a:r>
            <a:r>
              <a:rPr lang="en-CA" dirty="0"/>
              <a:t> (on a class) prevents it from being instantiated directly</a:t>
            </a:r>
          </a:p>
          <a:p>
            <a:r>
              <a:rPr lang="en-CA" dirty="0"/>
              <a:t>In other words you can’t call “new” on it</a:t>
            </a:r>
          </a:p>
          <a:p>
            <a:r>
              <a:rPr lang="en-CA" dirty="0"/>
              <a:t>It enables you to introduce 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4242759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1A36-78D8-2840-2109-A530E8B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 with Abstract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91799-4311-527B-925E-F7D88707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3771900"/>
            <a:ext cx="11687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DE30-67EE-A7CC-65F9-CF993BEE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77F6-B97E-5508-E2E8-30064F09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abstract method is a virtual function with no body </a:t>
            </a:r>
          </a:p>
          <a:p>
            <a:r>
              <a:rPr lang="en-CA" dirty="0"/>
              <a:t>It is only allowed on abstract classes</a:t>
            </a:r>
          </a:p>
          <a:p>
            <a:r>
              <a:rPr lang="en-CA" dirty="0"/>
              <a:t>All classes that derive from the class, </a:t>
            </a:r>
            <a:r>
              <a:rPr lang="en-CA" b="1" i="1" dirty="0"/>
              <a:t>must</a:t>
            </a:r>
            <a:r>
              <a:rPr lang="en-CA" dirty="0"/>
              <a:t> override the abstract method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70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A5D4-50C3-DEAC-C46E-7E0C47EF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rules of inheritance for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B3D8-FEA8-D06B-5D43-78901C9A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class can only inherit from one other class</a:t>
            </a:r>
          </a:p>
          <a:p>
            <a:r>
              <a:rPr lang="en-CA" dirty="0"/>
              <a:t>Classes cannot inherit from a struct </a:t>
            </a:r>
          </a:p>
          <a:p>
            <a:r>
              <a:rPr lang="en-CA" dirty="0"/>
              <a:t>Structs cannot inherit from anything</a:t>
            </a:r>
          </a:p>
          <a:p>
            <a:r>
              <a:rPr lang="en-CA" dirty="0"/>
              <a:t>If you don’t specify a base class, the class inherits from </a:t>
            </a:r>
            <a:r>
              <a:rPr lang="en-CA" dirty="0" err="1"/>
              <a:t>System.Object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841-6392-1148-C342-7B68BB3D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 is used in different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41D8-BE1A-0AB6-52A7-13E83FC7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reuse code</a:t>
            </a:r>
          </a:p>
          <a:p>
            <a:r>
              <a:rPr lang="en-CA" dirty="0"/>
              <a:t>To describe is-a relationship between entities </a:t>
            </a:r>
          </a:p>
          <a:p>
            <a:r>
              <a:rPr lang="en-CA" dirty="0"/>
              <a:t>To provide a supertype / subtype </a:t>
            </a:r>
          </a:p>
          <a:p>
            <a:r>
              <a:rPr lang="en-CA" dirty="0"/>
              <a:t>To write functions that operate on groups of types</a:t>
            </a:r>
          </a:p>
        </p:txBody>
      </p:sp>
    </p:spTree>
    <p:extLst>
      <p:ext uri="{BB962C8B-B14F-4D97-AF65-F5344CB8AC3E}">
        <p14:creationId xmlns:p14="http://schemas.microsoft.com/office/powerpoint/2010/main" val="25192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F082-C030-6818-EFB7-D7178125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CFDE-052D-2472-5E0B-CE8FCA95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instance of Class C can be used wherever an instance of Class B is requested</a:t>
            </a:r>
          </a:p>
          <a:p>
            <a:r>
              <a:rPr lang="en-CA" dirty="0"/>
              <a:t>This means that C is a “subtype” of B</a:t>
            </a:r>
          </a:p>
          <a:p>
            <a:r>
              <a:rPr lang="en-CA" dirty="0"/>
              <a:t>We can also call C a “specialization” of B</a:t>
            </a:r>
          </a:p>
          <a:p>
            <a:r>
              <a:rPr lang="en-CA" dirty="0"/>
              <a:t>Conversely, B is a “supertype” of C</a:t>
            </a:r>
          </a:p>
          <a:p>
            <a:r>
              <a:rPr lang="en-CA" dirty="0"/>
              <a:t>We can also say B is a “generalization” of B</a:t>
            </a:r>
          </a:p>
        </p:txBody>
      </p:sp>
    </p:spTree>
    <p:extLst>
      <p:ext uri="{BB962C8B-B14F-4D97-AF65-F5344CB8AC3E}">
        <p14:creationId xmlns:p14="http://schemas.microsoft.com/office/powerpoint/2010/main" val="1303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E010-1C56-1395-8ABD-5038BD9B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Kinds of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C16E-7320-5B7D-D874-C96B010B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Ad-hoc polymorphism – a.k.a. function overloading</a:t>
            </a:r>
          </a:p>
          <a:p>
            <a:r>
              <a:rPr lang="en-CA" dirty="0"/>
              <a:t>Parametric polymorphism – e.g., generic methods</a:t>
            </a:r>
          </a:p>
          <a:p>
            <a:r>
              <a:rPr lang="en-CA" dirty="0"/>
              <a:t>Subtyping – e.g., when implied by inheritance in C# or Java</a:t>
            </a:r>
          </a:p>
          <a:p>
            <a:r>
              <a:rPr lang="en-CA" dirty="0"/>
              <a:t>Discussed quite well on </a:t>
            </a:r>
            <a:r>
              <a:rPr lang="en-CA" dirty="0">
                <a:hlinkClick r:id="rId2"/>
              </a:rPr>
              <a:t>Wikipedia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57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3F7F-62B1-1076-2E9B-EF640F8F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Subtype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EA5E-B4E8-D6DA-BD53-D8522B6D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OOP context, the most common meaning of polymorphism</a:t>
            </a:r>
          </a:p>
          <a:p>
            <a:r>
              <a:rPr lang="en-CA" dirty="0"/>
              <a:t>The ability for a type identifier to represent a set of types </a:t>
            </a:r>
          </a:p>
          <a:p>
            <a:r>
              <a:rPr lang="en-CA" dirty="0"/>
              <a:t>Within the context of a function or interface </a:t>
            </a:r>
          </a:p>
          <a:p>
            <a:r>
              <a:rPr lang="en-CA" dirty="0"/>
              <a:t>In this case the base class is polymorphic</a:t>
            </a:r>
          </a:p>
          <a:p>
            <a:r>
              <a:rPr lang="en-CA" dirty="0"/>
              <a:t>As is any function consuming a base class</a:t>
            </a:r>
          </a:p>
          <a:p>
            <a:r>
              <a:rPr lang="en-CA" dirty="0"/>
              <a:t>Recommend reading about subtype polymorphism on </a:t>
            </a:r>
            <a:r>
              <a:rPr lang="en-CA" dirty="0">
                <a:hlinkClick r:id="rId2"/>
              </a:rPr>
              <a:t>Microsoft Learn</a:t>
            </a:r>
            <a:r>
              <a:rPr lang="en-CA" dirty="0"/>
              <a:t>.</a:t>
            </a:r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172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7E24-268D-B5A5-FB50-A184CB59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Inheritance Equal to Subtyping?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36C8-A662-8D95-4C48-BF1A1554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Formally, in C# the answer is yes</a:t>
            </a:r>
          </a:p>
          <a:p>
            <a:r>
              <a:rPr lang="en-CA" dirty="0"/>
              <a:t>Not precisely true for all languages</a:t>
            </a:r>
          </a:p>
          <a:p>
            <a:r>
              <a:rPr lang="en-CA" dirty="0"/>
              <a:t>We are only talking from the point of view of the type system</a:t>
            </a:r>
          </a:p>
          <a:p>
            <a:r>
              <a:rPr lang="en-CA" dirty="0"/>
              <a:t>Remember type-system validates expressions (not values)</a:t>
            </a:r>
          </a:p>
          <a:p>
            <a:r>
              <a:rPr lang="en-CA" dirty="0"/>
              <a:t>Run-time is a different story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87778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9538</TotalTime>
  <Words>1100</Words>
  <Application>Microsoft Office PowerPoint</Application>
  <PresentationFormat>Custom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Corbel</vt:lpstr>
      <vt:lpstr>Calibri</vt:lpstr>
      <vt:lpstr>Base</vt:lpstr>
      <vt:lpstr>Polymorphism</vt:lpstr>
      <vt:lpstr>Inheritance</vt:lpstr>
      <vt:lpstr>When Inheriting</vt:lpstr>
      <vt:lpstr>Some rules of inheritance for C#</vt:lpstr>
      <vt:lpstr>Inheritance is used in different ways</vt:lpstr>
      <vt:lpstr>Subtype</vt:lpstr>
      <vt:lpstr>Multiple Kinds of Polymorphism</vt:lpstr>
      <vt:lpstr>Subtype Polymorphism</vt:lpstr>
      <vt:lpstr>Is Inheritance Equal to Subtyping?</vt:lpstr>
      <vt:lpstr>Liskov Substitution Principle</vt:lpstr>
      <vt:lpstr>Example: Calendar Application</vt:lpstr>
      <vt:lpstr>Using a Base Class in a Collection</vt:lpstr>
      <vt:lpstr>Don’t use Inheritance to Reuse Code</vt:lpstr>
      <vt:lpstr>Composition</vt:lpstr>
      <vt:lpstr>Class Relationships</vt:lpstr>
      <vt:lpstr>Upcast and Downcasts</vt:lpstr>
      <vt:lpstr>What if Explicit Conversion Fails?</vt:lpstr>
      <vt:lpstr>The “as” operator</vt:lpstr>
      <vt:lpstr>The “is” operator</vt:lpstr>
      <vt:lpstr>How to check the run-time type</vt:lpstr>
      <vt:lpstr>Consider Functions on Every Derived Class</vt:lpstr>
      <vt:lpstr>PowerPoint Presentation</vt:lpstr>
      <vt:lpstr>That function can be improved</vt:lpstr>
      <vt:lpstr>PowerPoint Presentation</vt:lpstr>
      <vt:lpstr>Still not ideal: </vt:lpstr>
      <vt:lpstr>Using a virtual function</vt:lpstr>
      <vt:lpstr>Now the function is Simpler</vt:lpstr>
      <vt:lpstr>Understanding a Virtual Function</vt:lpstr>
      <vt:lpstr>Examples of Virtual Functions</vt:lpstr>
      <vt:lpstr>Should we use ScheduledItem directly?</vt:lpstr>
      <vt:lpstr>Abstract Class</vt:lpstr>
      <vt:lpstr>Abstract Class with Abstract Method</vt:lpstr>
      <vt:lpstr>Abstract Method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37</cp:revision>
  <dcterms:created xsi:type="dcterms:W3CDTF">2022-10-07T01:31:58Z</dcterms:created>
  <dcterms:modified xsi:type="dcterms:W3CDTF">2023-02-16T19:34:12Z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