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0"/>
  </p:notesMasterIdLst>
  <p:sldIdLst>
    <p:sldId id="449" r:id="rId2"/>
    <p:sldId id="484" r:id="rId3"/>
    <p:sldId id="481" r:id="rId4"/>
    <p:sldId id="487" r:id="rId5"/>
    <p:sldId id="494" r:id="rId6"/>
    <p:sldId id="452" r:id="rId7"/>
    <p:sldId id="500" r:id="rId8"/>
    <p:sldId id="501" r:id="rId9"/>
    <p:sldId id="502" r:id="rId10"/>
    <p:sldId id="474" r:id="rId11"/>
    <p:sldId id="503" r:id="rId12"/>
    <p:sldId id="489" r:id="rId13"/>
    <p:sldId id="497" r:id="rId14"/>
    <p:sldId id="496" r:id="rId15"/>
    <p:sldId id="495" r:id="rId16"/>
    <p:sldId id="498" r:id="rId17"/>
    <p:sldId id="488" r:id="rId18"/>
    <p:sldId id="499" r:id="rId19"/>
  </p:sldIdLst>
  <p:sldSz cx="18288000" cy="10287000"/>
  <p:notesSz cx="18288000" cy="10287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41" autoAdjust="0"/>
  </p:normalViewPr>
  <p:slideViewPr>
    <p:cSldViewPr>
      <p:cViewPr varScale="1">
        <p:scale>
          <a:sx n="80" d="100"/>
          <a:sy n="80" d="100"/>
        </p:scale>
        <p:origin x="156" y="1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96DED-F94D-4E9B-BD3F-B1DA889283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25208B-BB75-4A15-AFE9-6D981ECD8275}">
      <dgm:prSet phldrT="[Text]"/>
      <dgm:spPr/>
      <dgm:t>
        <a:bodyPr/>
        <a:lstStyle/>
        <a:p>
          <a:r>
            <a:rPr lang="en-CA" dirty="0" err="1"/>
            <a:t>FileSystemInfo</a:t>
          </a:r>
          <a:endParaRPr lang="en-CA" dirty="0"/>
        </a:p>
      </dgm:t>
    </dgm:pt>
    <dgm:pt modelId="{A22429C4-8B6F-4BC7-82B5-7857C52E0ABD}" type="parTrans" cxnId="{CDFF3EE4-2AB0-442D-AAD3-6F1996BFCD13}">
      <dgm:prSet/>
      <dgm:spPr/>
      <dgm:t>
        <a:bodyPr/>
        <a:lstStyle/>
        <a:p>
          <a:endParaRPr lang="en-CA"/>
        </a:p>
      </dgm:t>
    </dgm:pt>
    <dgm:pt modelId="{1C4ECF90-8905-4C5A-A8AC-9301A52543C8}" type="sibTrans" cxnId="{CDFF3EE4-2AB0-442D-AAD3-6F1996BFCD13}">
      <dgm:prSet/>
      <dgm:spPr/>
      <dgm:t>
        <a:bodyPr/>
        <a:lstStyle/>
        <a:p>
          <a:endParaRPr lang="en-CA"/>
        </a:p>
      </dgm:t>
    </dgm:pt>
    <dgm:pt modelId="{AC6BABC7-49C6-46F0-8EC4-F03F14302985}">
      <dgm:prSet phldrT="[Text]"/>
      <dgm:spPr/>
      <dgm:t>
        <a:bodyPr/>
        <a:lstStyle/>
        <a:p>
          <a:r>
            <a:rPr lang="en-CA" dirty="0" err="1"/>
            <a:t>FileInfo</a:t>
          </a:r>
          <a:endParaRPr lang="en-CA" dirty="0"/>
        </a:p>
      </dgm:t>
    </dgm:pt>
    <dgm:pt modelId="{F20FADED-2E90-47EA-9BC8-7D428B66D935}" type="parTrans" cxnId="{1354A512-5893-41E0-801C-84332960E939}">
      <dgm:prSet/>
      <dgm:spPr/>
      <dgm:t>
        <a:bodyPr/>
        <a:lstStyle/>
        <a:p>
          <a:endParaRPr lang="en-CA"/>
        </a:p>
      </dgm:t>
    </dgm:pt>
    <dgm:pt modelId="{4621B97D-7882-480B-AFE2-7D9CAAB20268}" type="sibTrans" cxnId="{1354A512-5893-41E0-801C-84332960E939}">
      <dgm:prSet/>
      <dgm:spPr/>
      <dgm:t>
        <a:bodyPr/>
        <a:lstStyle/>
        <a:p>
          <a:endParaRPr lang="en-CA"/>
        </a:p>
      </dgm:t>
    </dgm:pt>
    <dgm:pt modelId="{CCAAA9AA-AD8F-4CCA-8599-1D72632AA48F}">
      <dgm:prSet phldrT="[Text]"/>
      <dgm:spPr/>
      <dgm:t>
        <a:bodyPr/>
        <a:lstStyle/>
        <a:p>
          <a:r>
            <a:rPr lang="en-CA" dirty="0" err="1"/>
            <a:t>DirectoryInfo</a:t>
          </a:r>
          <a:endParaRPr lang="en-CA" dirty="0"/>
        </a:p>
      </dgm:t>
    </dgm:pt>
    <dgm:pt modelId="{22541751-0A44-4E3D-8948-F1FEA8922C50}" type="parTrans" cxnId="{32C5E625-BB68-4564-82FE-37AED810694F}">
      <dgm:prSet/>
      <dgm:spPr/>
      <dgm:t>
        <a:bodyPr/>
        <a:lstStyle/>
        <a:p>
          <a:endParaRPr lang="en-CA"/>
        </a:p>
      </dgm:t>
    </dgm:pt>
    <dgm:pt modelId="{B18A92F5-01AB-4B64-96C0-E8EA16A7F313}" type="sibTrans" cxnId="{32C5E625-BB68-4564-82FE-37AED810694F}">
      <dgm:prSet/>
      <dgm:spPr/>
      <dgm:t>
        <a:bodyPr/>
        <a:lstStyle/>
        <a:p>
          <a:endParaRPr lang="en-CA"/>
        </a:p>
      </dgm:t>
    </dgm:pt>
    <dgm:pt modelId="{4B5A0C31-40CE-4107-BF2E-3399F89B8A64}" type="pres">
      <dgm:prSet presAssocID="{7B696DED-F94D-4E9B-BD3F-B1DA889283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12C697-2F8D-4A09-9324-45B38D23EA84}" type="pres">
      <dgm:prSet presAssocID="{CB25208B-BB75-4A15-AFE9-6D981ECD8275}" presName="hierRoot1" presStyleCnt="0">
        <dgm:presLayoutVars>
          <dgm:hierBranch val="init"/>
        </dgm:presLayoutVars>
      </dgm:prSet>
      <dgm:spPr/>
    </dgm:pt>
    <dgm:pt modelId="{0902DF6D-01FC-48D6-B555-8037B35ADE3C}" type="pres">
      <dgm:prSet presAssocID="{CB25208B-BB75-4A15-AFE9-6D981ECD8275}" presName="rootComposite1" presStyleCnt="0"/>
      <dgm:spPr/>
    </dgm:pt>
    <dgm:pt modelId="{78E77101-9939-4E09-8DD7-5BAA4A514966}" type="pres">
      <dgm:prSet presAssocID="{CB25208B-BB75-4A15-AFE9-6D981ECD8275}" presName="rootText1" presStyleLbl="node0" presStyleIdx="0" presStyleCnt="1">
        <dgm:presLayoutVars>
          <dgm:chPref val="3"/>
        </dgm:presLayoutVars>
      </dgm:prSet>
      <dgm:spPr/>
    </dgm:pt>
    <dgm:pt modelId="{0274E6EA-2D19-485F-9B1F-B3DA43C1EC65}" type="pres">
      <dgm:prSet presAssocID="{CB25208B-BB75-4A15-AFE9-6D981ECD8275}" presName="rootConnector1" presStyleLbl="node1" presStyleIdx="0" presStyleCnt="0"/>
      <dgm:spPr/>
    </dgm:pt>
    <dgm:pt modelId="{F0C00298-4E41-4AB6-B349-7F35E8AA5916}" type="pres">
      <dgm:prSet presAssocID="{CB25208B-BB75-4A15-AFE9-6D981ECD8275}" presName="hierChild2" presStyleCnt="0"/>
      <dgm:spPr/>
    </dgm:pt>
    <dgm:pt modelId="{AA8A3E75-4FC3-4269-B5AB-AD5D65D45B8B}" type="pres">
      <dgm:prSet presAssocID="{F20FADED-2E90-47EA-9BC8-7D428B66D935}" presName="Name37" presStyleLbl="parChTrans1D2" presStyleIdx="0" presStyleCnt="2"/>
      <dgm:spPr/>
    </dgm:pt>
    <dgm:pt modelId="{D44CBE0A-2AB2-4E5C-945A-53260766822D}" type="pres">
      <dgm:prSet presAssocID="{AC6BABC7-49C6-46F0-8EC4-F03F14302985}" presName="hierRoot2" presStyleCnt="0">
        <dgm:presLayoutVars>
          <dgm:hierBranch val="init"/>
        </dgm:presLayoutVars>
      </dgm:prSet>
      <dgm:spPr/>
    </dgm:pt>
    <dgm:pt modelId="{BD89A408-835F-4DB9-B360-E97A2B1BBD44}" type="pres">
      <dgm:prSet presAssocID="{AC6BABC7-49C6-46F0-8EC4-F03F14302985}" presName="rootComposite" presStyleCnt="0"/>
      <dgm:spPr/>
    </dgm:pt>
    <dgm:pt modelId="{04BDD407-133C-4D11-B71D-3131E4546E22}" type="pres">
      <dgm:prSet presAssocID="{AC6BABC7-49C6-46F0-8EC4-F03F14302985}" presName="rootText" presStyleLbl="node2" presStyleIdx="0" presStyleCnt="2">
        <dgm:presLayoutVars>
          <dgm:chPref val="3"/>
        </dgm:presLayoutVars>
      </dgm:prSet>
      <dgm:spPr/>
    </dgm:pt>
    <dgm:pt modelId="{520F500D-2F65-4021-9EDA-79EF59EC6F45}" type="pres">
      <dgm:prSet presAssocID="{AC6BABC7-49C6-46F0-8EC4-F03F14302985}" presName="rootConnector" presStyleLbl="node2" presStyleIdx="0" presStyleCnt="2"/>
      <dgm:spPr/>
    </dgm:pt>
    <dgm:pt modelId="{4521B574-EB60-4094-A798-D8A8ADD0636E}" type="pres">
      <dgm:prSet presAssocID="{AC6BABC7-49C6-46F0-8EC4-F03F14302985}" presName="hierChild4" presStyleCnt="0"/>
      <dgm:spPr/>
    </dgm:pt>
    <dgm:pt modelId="{291931AE-1522-4F6E-A214-A9B7309337F2}" type="pres">
      <dgm:prSet presAssocID="{AC6BABC7-49C6-46F0-8EC4-F03F14302985}" presName="hierChild5" presStyleCnt="0"/>
      <dgm:spPr/>
    </dgm:pt>
    <dgm:pt modelId="{4550225A-68E0-4700-90DE-B07BA2B7161F}" type="pres">
      <dgm:prSet presAssocID="{22541751-0A44-4E3D-8948-F1FEA8922C50}" presName="Name37" presStyleLbl="parChTrans1D2" presStyleIdx="1" presStyleCnt="2"/>
      <dgm:spPr/>
    </dgm:pt>
    <dgm:pt modelId="{35CA40F1-CD5A-42CB-934C-79CAB6D23393}" type="pres">
      <dgm:prSet presAssocID="{CCAAA9AA-AD8F-4CCA-8599-1D72632AA48F}" presName="hierRoot2" presStyleCnt="0">
        <dgm:presLayoutVars>
          <dgm:hierBranch val="init"/>
        </dgm:presLayoutVars>
      </dgm:prSet>
      <dgm:spPr/>
    </dgm:pt>
    <dgm:pt modelId="{7CBB52D5-E129-4263-BD4F-9878CFC25B9C}" type="pres">
      <dgm:prSet presAssocID="{CCAAA9AA-AD8F-4CCA-8599-1D72632AA48F}" presName="rootComposite" presStyleCnt="0"/>
      <dgm:spPr/>
    </dgm:pt>
    <dgm:pt modelId="{034FA1D5-77CA-4F4B-A204-674590B62F5D}" type="pres">
      <dgm:prSet presAssocID="{CCAAA9AA-AD8F-4CCA-8599-1D72632AA48F}" presName="rootText" presStyleLbl="node2" presStyleIdx="1" presStyleCnt="2">
        <dgm:presLayoutVars>
          <dgm:chPref val="3"/>
        </dgm:presLayoutVars>
      </dgm:prSet>
      <dgm:spPr/>
    </dgm:pt>
    <dgm:pt modelId="{FC70187D-BDE2-47CA-81A1-B7D68944F854}" type="pres">
      <dgm:prSet presAssocID="{CCAAA9AA-AD8F-4CCA-8599-1D72632AA48F}" presName="rootConnector" presStyleLbl="node2" presStyleIdx="1" presStyleCnt="2"/>
      <dgm:spPr/>
    </dgm:pt>
    <dgm:pt modelId="{8CE20F2A-177F-4151-8579-824721578970}" type="pres">
      <dgm:prSet presAssocID="{CCAAA9AA-AD8F-4CCA-8599-1D72632AA48F}" presName="hierChild4" presStyleCnt="0"/>
      <dgm:spPr/>
    </dgm:pt>
    <dgm:pt modelId="{3793354E-B83B-4E87-A7C7-BDE5B6BED66A}" type="pres">
      <dgm:prSet presAssocID="{CCAAA9AA-AD8F-4CCA-8599-1D72632AA48F}" presName="hierChild5" presStyleCnt="0"/>
      <dgm:spPr/>
    </dgm:pt>
    <dgm:pt modelId="{E04B5BC6-287E-4F5A-9D79-05915965F4D4}" type="pres">
      <dgm:prSet presAssocID="{CB25208B-BB75-4A15-AFE9-6D981ECD8275}" presName="hierChild3" presStyleCnt="0"/>
      <dgm:spPr/>
    </dgm:pt>
  </dgm:ptLst>
  <dgm:cxnLst>
    <dgm:cxn modelId="{1354A512-5893-41E0-801C-84332960E939}" srcId="{CB25208B-BB75-4A15-AFE9-6D981ECD8275}" destId="{AC6BABC7-49C6-46F0-8EC4-F03F14302985}" srcOrd="0" destOrd="0" parTransId="{F20FADED-2E90-47EA-9BC8-7D428B66D935}" sibTransId="{4621B97D-7882-480B-AFE2-7D9CAAB20268}"/>
    <dgm:cxn modelId="{197D5B22-0664-4847-8CCC-96CF612A3C72}" type="presOf" srcId="{CB25208B-BB75-4A15-AFE9-6D981ECD8275}" destId="{78E77101-9939-4E09-8DD7-5BAA4A514966}" srcOrd="0" destOrd="0" presId="urn:microsoft.com/office/officeart/2005/8/layout/orgChart1"/>
    <dgm:cxn modelId="{32C5E625-BB68-4564-82FE-37AED810694F}" srcId="{CB25208B-BB75-4A15-AFE9-6D981ECD8275}" destId="{CCAAA9AA-AD8F-4CCA-8599-1D72632AA48F}" srcOrd="1" destOrd="0" parTransId="{22541751-0A44-4E3D-8948-F1FEA8922C50}" sibTransId="{B18A92F5-01AB-4B64-96C0-E8EA16A7F313}"/>
    <dgm:cxn modelId="{EF95134E-9B68-4957-B244-2C34BBB53A26}" type="presOf" srcId="{7B696DED-F94D-4E9B-BD3F-B1DA889283B0}" destId="{4B5A0C31-40CE-4107-BF2E-3399F89B8A64}" srcOrd="0" destOrd="0" presId="urn:microsoft.com/office/officeart/2005/8/layout/orgChart1"/>
    <dgm:cxn modelId="{8494F451-510E-41DB-9DAB-F952C4EA87E0}" type="presOf" srcId="{CCAAA9AA-AD8F-4CCA-8599-1D72632AA48F}" destId="{034FA1D5-77CA-4F4B-A204-674590B62F5D}" srcOrd="0" destOrd="0" presId="urn:microsoft.com/office/officeart/2005/8/layout/orgChart1"/>
    <dgm:cxn modelId="{96FBFA53-B108-45A7-8A4C-B532FEDE612F}" type="presOf" srcId="{22541751-0A44-4E3D-8948-F1FEA8922C50}" destId="{4550225A-68E0-4700-90DE-B07BA2B7161F}" srcOrd="0" destOrd="0" presId="urn:microsoft.com/office/officeart/2005/8/layout/orgChart1"/>
    <dgm:cxn modelId="{03A6DB93-22AE-43D2-9159-EB5A6B096E47}" type="presOf" srcId="{CCAAA9AA-AD8F-4CCA-8599-1D72632AA48F}" destId="{FC70187D-BDE2-47CA-81A1-B7D68944F854}" srcOrd="1" destOrd="0" presId="urn:microsoft.com/office/officeart/2005/8/layout/orgChart1"/>
    <dgm:cxn modelId="{1206E69A-8791-4414-8EFA-665D4C313566}" type="presOf" srcId="{F20FADED-2E90-47EA-9BC8-7D428B66D935}" destId="{AA8A3E75-4FC3-4269-B5AB-AD5D65D45B8B}" srcOrd="0" destOrd="0" presId="urn:microsoft.com/office/officeart/2005/8/layout/orgChart1"/>
    <dgm:cxn modelId="{020A4BB9-A2F1-4D8E-9C7A-386851641008}" type="presOf" srcId="{AC6BABC7-49C6-46F0-8EC4-F03F14302985}" destId="{520F500D-2F65-4021-9EDA-79EF59EC6F45}" srcOrd="1" destOrd="0" presId="urn:microsoft.com/office/officeart/2005/8/layout/orgChart1"/>
    <dgm:cxn modelId="{0B18CBD8-C8E9-465E-9763-1EFE765CC36B}" type="presOf" srcId="{AC6BABC7-49C6-46F0-8EC4-F03F14302985}" destId="{04BDD407-133C-4D11-B71D-3131E4546E22}" srcOrd="0" destOrd="0" presId="urn:microsoft.com/office/officeart/2005/8/layout/orgChart1"/>
    <dgm:cxn modelId="{CDFF3EE4-2AB0-442D-AAD3-6F1996BFCD13}" srcId="{7B696DED-F94D-4E9B-BD3F-B1DA889283B0}" destId="{CB25208B-BB75-4A15-AFE9-6D981ECD8275}" srcOrd="0" destOrd="0" parTransId="{A22429C4-8B6F-4BC7-82B5-7857C52E0ABD}" sibTransId="{1C4ECF90-8905-4C5A-A8AC-9301A52543C8}"/>
    <dgm:cxn modelId="{33325CEC-5B17-4142-AD31-2BC834E3C5BC}" type="presOf" srcId="{CB25208B-BB75-4A15-AFE9-6D981ECD8275}" destId="{0274E6EA-2D19-485F-9B1F-B3DA43C1EC65}" srcOrd="1" destOrd="0" presId="urn:microsoft.com/office/officeart/2005/8/layout/orgChart1"/>
    <dgm:cxn modelId="{91885A05-65AC-4ED6-91F5-F0BA8B8D2D3F}" type="presParOf" srcId="{4B5A0C31-40CE-4107-BF2E-3399F89B8A64}" destId="{CC12C697-2F8D-4A09-9324-45B38D23EA84}" srcOrd="0" destOrd="0" presId="urn:microsoft.com/office/officeart/2005/8/layout/orgChart1"/>
    <dgm:cxn modelId="{DA248B28-1BC0-400D-9097-BB8560F14B88}" type="presParOf" srcId="{CC12C697-2F8D-4A09-9324-45B38D23EA84}" destId="{0902DF6D-01FC-48D6-B555-8037B35ADE3C}" srcOrd="0" destOrd="0" presId="urn:microsoft.com/office/officeart/2005/8/layout/orgChart1"/>
    <dgm:cxn modelId="{4412EF1B-C71E-42B2-A09A-2B15983E935A}" type="presParOf" srcId="{0902DF6D-01FC-48D6-B555-8037B35ADE3C}" destId="{78E77101-9939-4E09-8DD7-5BAA4A514966}" srcOrd="0" destOrd="0" presId="urn:microsoft.com/office/officeart/2005/8/layout/orgChart1"/>
    <dgm:cxn modelId="{CE7D6E32-3711-480C-A39C-17C5EE33A1B2}" type="presParOf" srcId="{0902DF6D-01FC-48D6-B555-8037B35ADE3C}" destId="{0274E6EA-2D19-485F-9B1F-B3DA43C1EC65}" srcOrd="1" destOrd="0" presId="urn:microsoft.com/office/officeart/2005/8/layout/orgChart1"/>
    <dgm:cxn modelId="{E3CD1A57-DE40-44DA-A64B-D4EA253B52E9}" type="presParOf" srcId="{CC12C697-2F8D-4A09-9324-45B38D23EA84}" destId="{F0C00298-4E41-4AB6-B349-7F35E8AA5916}" srcOrd="1" destOrd="0" presId="urn:microsoft.com/office/officeart/2005/8/layout/orgChart1"/>
    <dgm:cxn modelId="{6714B822-6A97-49F2-A7FD-63F39337E98F}" type="presParOf" srcId="{F0C00298-4E41-4AB6-B349-7F35E8AA5916}" destId="{AA8A3E75-4FC3-4269-B5AB-AD5D65D45B8B}" srcOrd="0" destOrd="0" presId="urn:microsoft.com/office/officeart/2005/8/layout/orgChart1"/>
    <dgm:cxn modelId="{0936BED5-F5C2-427F-AEDA-F9AC2044D61F}" type="presParOf" srcId="{F0C00298-4E41-4AB6-B349-7F35E8AA5916}" destId="{D44CBE0A-2AB2-4E5C-945A-53260766822D}" srcOrd="1" destOrd="0" presId="urn:microsoft.com/office/officeart/2005/8/layout/orgChart1"/>
    <dgm:cxn modelId="{DCAD9085-7022-4295-B88A-A9B5697A82B6}" type="presParOf" srcId="{D44CBE0A-2AB2-4E5C-945A-53260766822D}" destId="{BD89A408-835F-4DB9-B360-E97A2B1BBD44}" srcOrd="0" destOrd="0" presId="urn:microsoft.com/office/officeart/2005/8/layout/orgChart1"/>
    <dgm:cxn modelId="{DCD5A029-3C2F-4702-960A-9B9DD3EAA51A}" type="presParOf" srcId="{BD89A408-835F-4DB9-B360-E97A2B1BBD44}" destId="{04BDD407-133C-4D11-B71D-3131E4546E22}" srcOrd="0" destOrd="0" presId="urn:microsoft.com/office/officeart/2005/8/layout/orgChart1"/>
    <dgm:cxn modelId="{23F0F160-2D39-4A11-B58B-29C5B906144D}" type="presParOf" srcId="{BD89A408-835F-4DB9-B360-E97A2B1BBD44}" destId="{520F500D-2F65-4021-9EDA-79EF59EC6F45}" srcOrd="1" destOrd="0" presId="urn:microsoft.com/office/officeart/2005/8/layout/orgChart1"/>
    <dgm:cxn modelId="{1BDB82E4-B4A2-4A24-A948-46BF464596A1}" type="presParOf" srcId="{D44CBE0A-2AB2-4E5C-945A-53260766822D}" destId="{4521B574-EB60-4094-A798-D8A8ADD0636E}" srcOrd="1" destOrd="0" presId="urn:microsoft.com/office/officeart/2005/8/layout/orgChart1"/>
    <dgm:cxn modelId="{A66298CE-5E11-4F17-921D-562DE215EF1E}" type="presParOf" srcId="{D44CBE0A-2AB2-4E5C-945A-53260766822D}" destId="{291931AE-1522-4F6E-A214-A9B7309337F2}" srcOrd="2" destOrd="0" presId="urn:microsoft.com/office/officeart/2005/8/layout/orgChart1"/>
    <dgm:cxn modelId="{E2D1F065-7BC0-4F05-937A-C1B8B23752F6}" type="presParOf" srcId="{F0C00298-4E41-4AB6-B349-7F35E8AA5916}" destId="{4550225A-68E0-4700-90DE-B07BA2B7161F}" srcOrd="2" destOrd="0" presId="urn:microsoft.com/office/officeart/2005/8/layout/orgChart1"/>
    <dgm:cxn modelId="{64F7010D-1FD8-4C59-BFDA-F73F1D9AE3BD}" type="presParOf" srcId="{F0C00298-4E41-4AB6-B349-7F35E8AA5916}" destId="{35CA40F1-CD5A-42CB-934C-79CAB6D23393}" srcOrd="3" destOrd="0" presId="urn:microsoft.com/office/officeart/2005/8/layout/orgChart1"/>
    <dgm:cxn modelId="{8EE003B1-C9E9-4698-A19E-7C6471367C89}" type="presParOf" srcId="{35CA40F1-CD5A-42CB-934C-79CAB6D23393}" destId="{7CBB52D5-E129-4263-BD4F-9878CFC25B9C}" srcOrd="0" destOrd="0" presId="urn:microsoft.com/office/officeart/2005/8/layout/orgChart1"/>
    <dgm:cxn modelId="{73ED0599-D777-40B9-95DA-6AC512CD1409}" type="presParOf" srcId="{7CBB52D5-E129-4263-BD4F-9878CFC25B9C}" destId="{034FA1D5-77CA-4F4B-A204-674590B62F5D}" srcOrd="0" destOrd="0" presId="urn:microsoft.com/office/officeart/2005/8/layout/orgChart1"/>
    <dgm:cxn modelId="{D83A2DC8-0C45-4B63-9A84-B85534DF93E0}" type="presParOf" srcId="{7CBB52D5-E129-4263-BD4F-9878CFC25B9C}" destId="{FC70187D-BDE2-47CA-81A1-B7D68944F854}" srcOrd="1" destOrd="0" presId="urn:microsoft.com/office/officeart/2005/8/layout/orgChart1"/>
    <dgm:cxn modelId="{68CD2C4C-C207-49E2-983E-1D18166709CA}" type="presParOf" srcId="{35CA40F1-CD5A-42CB-934C-79CAB6D23393}" destId="{8CE20F2A-177F-4151-8579-824721578970}" srcOrd="1" destOrd="0" presId="urn:microsoft.com/office/officeart/2005/8/layout/orgChart1"/>
    <dgm:cxn modelId="{71DAC7D6-BA25-4914-B520-3445A67C6135}" type="presParOf" srcId="{35CA40F1-CD5A-42CB-934C-79CAB6D23393}" destId="{3793354E-B83B-4E87-A7C7-BDE5B6BED66A}" srcOrd="2" destOrd="0" presId="urn:microsoft.com/office/officeart/2005/8/layout/orgChart1"/>
    <dgm:cxn modelId="{92D0188F-5EAA-4117-B515-BE78F562DD76}" type="presParOf" srcId="{CC12C697-2F8D-4A09-9324-45B38D23EA84}" destId="{E04B5BC6-287E-4F5A-9D79-05915965F4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0225A-68E0-4700-90DE-B07BA2B7161F}">
      <dsp:nvSpPr>
        <dsp:cNvPr id="0" name=""/>
        <dsp:cNvSpPr/>
      </dsp:nvSpPr>
      <dsp:spPr>
        <a:xfrm>
          <a:off x="7404894" y="2504090"/>
          <a:ext cx="3024192" cy="104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859"/>
              </a:lnTo>
              <a:lnTo>
                <a:pt x="3024192" y="524859"/>
              </a:lnTo>
              <a:lnTo>
                <a:pt x="3024192" y="10497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A3E75-4FC3-4269-B5AB-AD5D65D45B8B}">
      <dsp:nvSpPr>
        <dsp:cNvPr id="0" name=""/>
        <dsp:cNvSpPr/>
      </dsp:nvSpPr>
      <dsp:spPr>
        <a:xfrm>
          <a:off x="4380701" y="2504090"/>
          <a:ext cx="3024192" cy="1049719"/>
        </a:xfrm>
        <a:custGeom>
          <a:avLst/>
          <a:gdLst/>
          <a:ahLst/>
          <a:cxnLst/>
          <a:rect l="0" t="0" r="0" b="0"/>
          <a:pathLst>
            <a:path>
              <a:moveTo>
                <a:pt x="3024192" y="0"/>
              </a:moveTo>
              <a:lnTo>
                <a:pt x="3024192" y="524859"/>
              </a:lnTo>
              <a:lnTo>
                <a:pt x="0" y="524859"/>
              </a:lnTo>
              <a:lnTo>
                <a:pt x="0" y="10497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77101-9939-4E09-8DD7-5BAA4A514966}">
      <dsp:nvSpPr>
        <dsp:cNvPr id="0" name=""/>
        <dsp:cNvSpPr/>
      </dsp:nvSpPr>
      <dsp:spPr>
        <a:xfrm>
          <a:off x="4905561" y="4757"/>
          <a:ext cx="4998665" cy="2499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 dirty="0" err="1"/>
            <a:t>FileSystemInfo</a:t>
          </a:r>
          <a:endParaRPr lang="en-CA" sz="6200" kern="1200" dirty="0"/>
        </a:p>
      </dsp:txBody>
      <dsp:txXfrm>
        <a:off x="4905561" y="4757"/>
        <a:ext cx="4998665" cy="2499332"/>
      </dsp:txXfrm>
    </dsp:sp>
    <dsp:sp modelId="{04BDD407-133C-4D11-B71D-3131E4546E22}">
      <dsp:nvSpPr>
        <dsp:cNvPr id="0" name=""/>
        <dsp:cNvSpPr/>
      </dsp:nvSpPr>
      <dsp:spPr>
        <a:xfrm>
          <a:off x="1881369" y="3553809"/>
          <a:ext cx="4998665" cy="2499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 dirty="0" err="1"/>
            <a:t>FileInfo</a:t>
          </a:r>
          <a:endParaRPr lang="en-CA" sz="6200" kern="1200" dirty="0"/>
        </a:p>
      </dsp:txBody>
      <dsp:txXfrm>
        <a:off x="1881369" y="3553809"/>
        <a:ext cx="4998665" cy="2499332"/>
      </dsp:txXfrm>
    </dsp:sp>
    <dsp:sp modelId="{034FA1D5-77CA-4F4B-A204-674590B62F5D}">
      <dsp:nvSpPr>
        <dsp:cNvPr id="0" name=""/>
        <dsp:cNvSpPr/>
      </dsp:nvSpPr>
      <dsp:spPr>
        <a:xfrm>
          <a:off x="7929753" y="3553809"/>
          <a:ext cx="4998665" cy="2499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 dirty="0" err="1"/>
            <a:t>DirectoryInfo</a:t>
          </a:r>
          <a:endParaRPr lang="en-CA" sz="6200" kern="1200" dirty="0"/>
        </a:p>
      </dsp:txBody>
      <dsp:txXfrm>
        <a:off x="7929753" y="3553809"/>
        <a:ext cx="4998665" cy="249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io.directoryinfo?view=net-7.0" TargetMode="External"/><Relationship Id="rId2" Type="http://schemas.openxmlformats.org/officeDocument/2006/relationships/hyperlink" Target="https://learn.microsoft.com/en-us/dotnet/api/system.io.fileinfo?view=net-7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api/system.io.filesysteminfo?view=net-7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ieeeSoftware/coupling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And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7-A199-AB36-54C3-0A055327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we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5EA3-D91E-9A6F-7B9B-E78ADEE7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Does our find application work with a file? </a:t>
            </a:r>
          </a:p>
          <a:p>
            <a:r>
              <a:rPr lang="en-CA" dirty="0">
                <a:solidFill>
                  <a:schemeClr val="tx1"/>
                </a:solidFill>
              </a:rPr>
              <a:t>Does our find application work with standard input? </a:t>
            </a:r>
          </a:p>
          <a:p>
            <a:r>
              <a:rPr lang="en-CA" dirty="0">
                <a:solidFill>
                  <a:schemeClr val="tx1"/>
                </a:solidFill>
              </a:rPr>
              <a:t>Does our find algorithm find? </a:t>
            </a:r>
          </a:p>
          <a:p>
            <a:r>
              <a:rPr lang="en-CA" dirty="0">
                <a:solidFill>
                  <a:schemeClr val="tx1"/>
                </a:solidFill>
              </a:rPr>
              <a:t>Does our sort application sort?</a:t>
            </a:r>
          </a:p>
          <a:p>
            <a:r>
              <a:rPr lang="en-CA" dirty="0">
                <a:solidFill>
                  <a:schemeClr val="tx1"/>
                </a:solidFill>
              </a:rPr>
              <a:t>Does our sort application work with a file?</a:t>
            </a:r>
          </a:p>
          <a:p>
            <a:r>
              <a:rPr lang="en-CA" dirty="0">
                <a:solidFill>
                  <a:schemeClr val="tx1"/>
                </a:solidFill>
              </a:rPr>
              <a:t>Does our sort application work with standard input?</a:t>
            </a:r>
          </a:p>
          <a:p>
            <a:r>
              <a:rPr lang="en-CA" dirty="0">
                <a:solidFill>
                  <a:schemeClr val="tx1"/>
                </a:solidFill>
              </a:rPr>
              <a:t>Does our sort algorithm sort?</a:t>
            </a:r>
          </a:p>
          <a:p>
            <a:r>
              <a:rPr lang="en-CA" dirty="0">
                <a:solidFill>
                  <a:schemeClr val="tx1"/>
                </a:solidFill>
              </a:rPr>
              <a:t>Do our applications output help?</a:t>
            </a:r>
          </a:p>
        </p:txBody>
      </p:sp>
    </p:spTree>
    <p:extLst>
      <p:ext uri="{BB962C8B-B14F-4D97-AF65-F5344CB8AC3E}">
        <p14:creationId xmlns:p14="http://schemas.microsoft.com/office/powerpoint/2010/main" val="69903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94F9B-D851-46F3-9164-479893CBE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24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598F0-5911-A804-B2FA-7F6964015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08"/>
          <a:stretch/>
        </p:blipFill>
        <p:spPr>
          <a:xfrm>
            <a:off x="965200" y="965200"/>
            <a:ext cx="16357599" cy="83565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D3799A-1FC5-417A-8683-57447021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7552-307F-6B16-8385-E974F9C2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F4AC-1C5E-61F2-1EB7-89356414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We could use strings (for paths)</a:t>
            </a:r>
          </a:p>
          <a:p>
            <a:r>
              <a:rPr lang="en-CA" dirty="0">
                <a:solidFill>
                  <a:schemeClr val="tx1"/>
                </a:solidFill>
              </a:rPr>
              <a:t>However, how do we remember if looking at a file or directory</a:t>
            </a:r>
          </a:p>
          <a:p>
            <a:r>
              <a:rPr lang="en-CA" dirty="0">
                <a:solidFill>
                  <a:schemeClr val="tx1"/>
                </a:solidFill>
              </a:rPr>
              <a:t>One option is to use </a:t>
            </a:r>
            <a:r>
              <a:rPr lang="en-CA" dirty="0" err="1">
                <a:solidFill>
                  <a:schemeClr val="tx1"/>
                </a:solidFill>
                <a:hlinkClick r:id="rId2"/>
              </a:rPr>
              <a:t>FileInfo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 err="1">
                <a:solidFill>
                  <a:schemeClr val="tx1"/>
                </a:solidFill>
                <a:hlinkClick r:id="rId3"/>
              </a:rPr>
              <a:t>DirectoryInfo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Both derive from </a:t>
            </a:r>
            <a:r>
              <a:rPr lang="en-CA" dirty="0" err="1">
                <a:solidFill>
                  <a:schemeClr val="tx1"/>
                </a:solidFill>
                <a:hlinkClick r:id="rId4"/>
              </a:rPr>
              <a:t>FileSystemInfo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 lot of the functionality we need is on these classes</a:t>
            </a:r>
          </a:p>
        </p:txBody>
      </p:sp>
    </p:spTree>
    <p:extLst>
      <p:ext uri="{BB962C8B-B14F-4D97-AF65-F5344CB8AC3E}">
        <p14:creationId xmlns:p14="http://schemas.microsoft.com/office/powerpoint/2010/main" val="31414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C0B-50EA-CED0-F5D0-149078E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05F05-EA64-50A7-A216-05030CD01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725065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97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8DCD-2410-F6A1-CE9D-800D080E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A4F5D-2DAA-62C6-B1F9-0A6CA739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915529"/>
            <a:ext cx="9503978" cy="6190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F5216-FDE6-3443-6F97-BFFD5B6E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0" y="647700"/>
            <a:ext cx="2971800" cy="92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B168-1004-392B-7E99-7312A5C0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Parse Command Lines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94489-F5BB-AC38-04EB-F18CB886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948940"/>
            <a:ext cx="7530084" cy="4937760"/>
          </a:xfrm>
        </p:spPr>
      </p:pic>
    </p:spTree>
    <p:extLst>
      <p:ext uri="{BB962C8B-B14F-4D97-AF65-F5344CB8AC3E}">
        <p14:creationId xmlns:p14="http://schemas.microsoft.com/office/powerpoint/2010/main" val="387401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ADA-5608-599C-C51A-C8A6A900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are Useful for Grouping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ED8A-1530-1667-49C0-A81D07E8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Consider the set of all options</a:t>
            </a:r>
          </a:p>
          <a:p>
            <a:r>
              <a:rPr lang="en-CA" dirty="0">
                <a:solidFill>
                  <a:schemeClr val="tx1"/>
                </a:solidFill>
              </a:rPr>
              <a:t>Rather than creating a variable for each option we can group it in one class</a:t>
            </a:r>
          </a:p>
          <a:p>
            <a:r>
              <a:rPr lang="en-CA" dirty="0">
                <a:solidFill>
                  <a:schemeClr val="tx1"/>
                </a:solidFill>
              </a:rPr>
              <a:t>We can then return it from a function and pass it as an argument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9EE09-99B6-4475-AB2F-FEDBDA3A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5359208"/>
            <a:ext cx="7811578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4A8AF-D492-0852-F876-E0572A1F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6138336"/>
            <a:ext cx="6792629" cy="2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733F-FF31-AA43-ADA6-AE00E8D0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options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DBC95-CF51-52BA-9B08-E1E51945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399" y="2948940"/>
            <a:ext cx="7103187" cy="6080760"/>
          </a:xfrm>
        </p:spPr>
      </p:pic>
    </p:spTree>
    <p:extLst>
      <p:ext uri="{BB962C8B-B14F-4D97-AF65-F5344CB8AC3E}">
        <p14:creationId xmlns:p14="http://schemas.microsoft.com/office/powerpoint/2010/main" val="312537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FEA-65A0-0FB1-C47A-3FC655A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Instance of the Options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42B78-ECC5-4D19-1C72-8ECB0BA51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162300"/>
            <a:ext cx="9066998" cy="5486400"/>
          </a:xfrm>
        </p:spPr>
      </p:pic>
    </p:spTree>
    <p:extLst>
      <p:ext uri="{BB962C8B-B14F-4D97-AF65-F5344CB8AC3E}">
        <p14:creationId xmlns:p14="http://schemas.microsoft.com/office/powerpoint/2010/main" val="129205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6DCE0-B346-7F86-A562-EC2698E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>
                <a:solidFill>
                  <a:srgbClr val="FFFFFF"/>
                </a:solidFill>
              </a:rPr>
              <a:t>Let’s Review Dir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A91E8-FDCF-4AF7-DA31-7B4489A5A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879" b="1742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9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DFBB-5245-458F-32C6-3EFD22FB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4CB6-28CC-4924-A0C7-29D31C55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err="1">
                <a:solidFill>
                  <a:schemeClr val="tx1"/>
                </a:solidFill>
              </a:rPr>
              <a:t>GetFilesInDir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GetSubDirsInDir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GetFileLastModifiedDate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GetFileCreateDate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GetFileOwner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GetFileSize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GetFileAttributes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GetCommandLineArguments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GetCurrentWorkingDirectory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IsFile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>
                <a:solidFill>
                  <a:schemeClr val="tx1"/>
                </a:solidFill>
              </a:rPr>
              <a:t>IsDirectory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3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AF6-FCAD-7E38-2D42-F66E1A4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FF9-D6FA-1D55-A1E9-8E76DDA4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Parse command line arguments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none use the current working directory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Check if it is a directory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not exit and tell user</a:t>
            </a:r>
          </a:p>
          <a:p>
            <a:r>
              <a:rPr lang="en-CA" dirty="0">
                <a:solidFill>
                  <a:schemeClr val="tx1"/>
                </a:solidFill>
              </a:rPr>
              <a:t>Get all files from the directory</a:t>
            </a:r>
          </a:p>
          <a:p>
            <a:r>
              <a:rPr lang="en-CA" dirty="0">
                <a:solidFill>
                  <a:schemeClr val="tx1"/>
                </a:solidFill>
              </a:rPr>
              <a:t>Get all directories from the directory </a:t>
            </a:r>
          </a:p>
          <a:p>
            <a:r>
              <a:rPr lang="en-CA" dirty="0">
                <a:solidFill>
                  <a:schemeClr val="tx1"/>
                </a:solidFill>
              </a:rPr>
              <a:t>For each file and directory: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output date modified, size, and name if file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output date modified, and name if a directory 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73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4624-86C2-AE3B-E7A7-E6F8B5B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put in a Shared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613D-98BB-572F-E1BA-412DD883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Things that could be easily reused</a:t>
            </a:r>
          </a:p>
          <a:p>
            <a:r>
              <a:rPr lang="en-CA" dirty="0">
                <a:solidFill>
                  <a:schemeClr val="tx1"/>
                </a:solidFill>
              </a:rPr>
              <a:t>Not specific to a particular program</a:t>
            </a:r>
          </a:p>
          <a:p>
            <a:r>
              <a:rPr lang="en-CA" dirty="0">
                <a:solidFill>
                  <a:schemeClr val="tx1"/>
                </a:solidFill>
              </a:rPr>
              <a:t>Notice that console programs have much similarity</a:t>
            </a:r>
          </a:p>
          <a:p>
            <a:r>
              <a:rPr lang="en-CA" dirty="0">
                <a:solidFill>
                  <a:schemeClr val="tx1"/>
                </a:solidFill>
              </a:rPr>
              <a:t>Command line parsing</a:t>
            </a:r>
          </a:p>
          <a:p>
            <a:r>
              <a:rPr lang="en-CA" dirty="0">
                <a:solidFill>
                  <a:schemeClr val="tx1"/>
                </a:solidFill>
              </a:rPr>
              <a:t>Standard input reading </a:t>
            </a:r>
          </a:p>
          <a:p>
            <a:r>
              <a:rPr lang="en-CA" dirty="0">
                <a:solidFill>
                  <a:schemeClr val="tx1"/>
                </a:solidFill>
              </a:rPr>
              <a:t>File reading </a:t>
            </a:r>
          </a:p>
        </p:txBody>
      </p:sp>
    </p:spTree>
    <p:extLst>
      <p:ext uri="{BB962C8B-B14F-4D97-AF65-F5344CB8AC3E}">
        <p14:creationId xmlns:p14="http://schemas.microsoft.com/office/powerpoint/2010/main" val="3657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5FD4-EFBF-7ADB-A500-DEB5E650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>
                <a:solidFill>
                  <a:srgbClr val="FFFFFF"/>
                </a:solidFill>
              </a:rPr>
              <a:t>Shared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DC6732-C574-9ED5-CF5E-9B835EC75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66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F5D5-A7B4-2EBF-E864-540FE98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decide what is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EB49-B570-8F6E-029C-487B9925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Imagine writing another similar application, would the function or class be useful? </a:t>
            </a:r>
          </a:p>
          <a:p>
            <a:r>
              <a:rPr lang="en-CA" dirty="0">
                <a:solidFill>
                  <a:schemeClr val="tx1"/>
                </a:solidFill>
              </a:rPr>
              <a:t>Would I be able to reuse it as-is, or would I have to change it if I reused it? </a:t>
            </a:r>
          </a:p>
          <a:p>
            <a:r>
              <a:rPr lang="en-CA" dirty="0">
                <a:solidFill>
                  <a:schemeClr val="tx1"/>
                </a:solidFill>
              </a:rPr>
              <a:t>Is there some hidden dependency on code in the main program?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19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8E05-6F1D-C069-AFC5-953AFB9A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4FCF-1D38-6F2E-E396-5F9FB75D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Makes you think about the division of logic in your program</a:t>
            </a:r>
          </a:p>
          <a:p>
            <a:r>
              <a:rPr lang="en-CA" dirty="0">
                <a:solidFill>
                  <a:schemeClr val="tx1"/>
                </a:solidFill>
              </a:rPr>
              <a:t>This is what an AI will take a long time to get good at </a:t>
            </a:r>
          </a:p>
          <a:p>
            <a:r>
              <a:rPr lang="en-CA" dirty="0">
                <a:solidFill>
                  <a:schemeClr val="tx1"/>
                </a:solidFill>
              </a:rPr>
              <a:t>Helps you identify and reduce code coupling </a:t>
            </a:r>
          </a:p>
          <a:p>
            <a:r>
              <a:rPr lang="en-CA" dirty="0">
                <a:solidFill>
                  <a:schemeClr val="tx1"/>
                </a:solidFill>
              </a:rPr>
              <a:t>Overall reduces hidden complexity and decrease duplication</a:t>
            </a:r>
          </a:p>
        </p:txBody>
      </p:sp>
    </p:spTree>
    <p:extLst>
      <p:ext uri="{BB962C8B-B14F-4D97-AF65-F5344CB8AC3E}">
        <p14:creationId xmlns:p14="http://schemas.microsoft.com/office/powerpoint/2010/main" val="7891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3475-6AFF-D8FA-488E-B5A9CB29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FE35-9789-85F2-8274-F24EE179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One of the earliest indicators of design quality was coupling. There are several ways to describe coupling, but it boils down to this: If changing one module in a program requires changing another module, then coupling exists.”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hlinkClick r:id="rId2"/>
              </a:rPr>
              <a:t>https://www.martinfowler.com/ieeeSoftware/coupling.pdf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24139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13316</TotalTime>
  <Words>457</Words>
  <Application>Microsoft Office PowerPoint</Application>
  <PresentationFormat>Custom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Calibri</vt:lpstr>
      <vt:lpstr>Base</vt:lpstr>
      <vt:lpstr>Classes And LIBRARIES</vt:lpstr>
      <vt:lpstr>Let’s Review Dir</vt:lpstr>
      <vt:lpstr>Hypothetical Functions</vt:lpstr>
      <vt:lpstr>Pseudo-code</vt:lpstr>
      <vt:lpstr>What to put in a Shared Project</vt:lpstr>
      <vt:lpstr>Shared Code</vt:lpstr>
      <vt:lpstr>How to decide what is shared</vt:lpstr>
      <vt:lpstr>Good Practice</vt:lpstr>
      <vt:lpstr>Code Coupling</vt:lpstr>
      <vt:lpstr>What can we test?</vt:lpstr>
      <vt:lpstr>PowerPoint Presentation</vt:lpstr>
      <vt:lpstr>Representing Files and Directories</vt:lpstr>
      <vt:lpstr>Class Hierarchy</vt:lpstr>
      <vt:lpstr>File System Info</vt:lpstr>
      <vt:lpstr>Parse Command Lines Arguments</vt:lpstr>
      <vt:lpstr>Classes are Useful for Grouping Data</vt:lpstr>
      <vt:lpstr>Creating an options class</vt:lpstr>
      <vt:lpstr>Creating an Instance of the Options Class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40</cp:revision>
  <dcterms:created xsi:type="dcterms:W3CDTF">2022-10-07T01:31:58Z</dcterms:created>
  <dcterms:modified xsi:type="dcterms:W3CDTF">2023-02-09T19:57:18Z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