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3"/>
  </p:notesMasterIdLst>
  <p:sldIdLst>
    <p:sldId id="449" r:id="rId2"/>
    <p:sldId id="450" r:id="rId3"/>
    <p:sldId id="451" r:id="rId4"/>
    <p:sldId id="452" r:id="rId5"/>
    <p:sldId id="454" r:id="rId6"/>
    <p:sldId id="453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7" r:id="rId15"/>
    <p:sldId id="462" r:id="rId16"/>
    <p:sldId id="463" r:id="rId17"/>
    <p:sldId id="464" r:id="rId18"/>
    <p:sldId id="465" r:id="rId19"/>
    <p:sldId id="466" r:id="rId20"/>
    <p:sldId id="468" r:id="rId21"/>
    <p:sldId id="469" r:id="rId22"/>
    <p:sldId id="470" r:id="rId23"/>
    <p:sldId id="471" r:id="rId24"/>
    <p:sldId id="472" r:id="rId25"/>
    <p:sldId id="474" r:id="rId26"/>
    <p:sldId id="475" r:id="rId27"/>
    <p:sldId id="476" r:id="rId28"/>
    <p:sldId id="477" r:id="rId29"/>
    <p:sldId id="478" r:id="rId30"/>
    <p:sldId id="479" r:id="rId31"/>
    <p:sldId id="481" r:id="rId32"/>
  </p:sldIdLst>
  <p:sldSz cx="18288000" cy="10287000"/>
  <p:notesSz cx="18288000" cy="10287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coding-style/coding-conven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8216-5134-80C6-DBF5-E24D77AE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 consistent in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9F5BF-F364-924E-CE9E-F8D9E7185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4533900"/>
            <a:ext cx="11275776" cy="838200"/>
          </a:xfrm>
        </p:spPr>
      </p:pic>
    </p:spTree>
    <p:extLst>
      <p:ext uri="{BB962C8B-B14F-4D97-AF65-F5344CB8AC3E}">
        <p14:creationId xmlns:p14="http://schemas.microsoft.com/office/powerpoint/2010/main" val="252803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3732-7057-981A-553C-BD271C0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string Interpolation instead of </a:t>
            </a:r>
            <a:br>
              <a:rPr lang="en-CA" dirty="0"/>
            </a:br>
            <a:r>
              <a:rPr lang="en-CA" dirty="0"/>
              <a:t>Concatenation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9AB28-91F1-E890-C78F-B78951B4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006340"/>
            <a:ext cx="1236616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5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6E62-A522-4631-5D11-FA63D727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compare Boolean values to true</a:t>
            </a:r>
            <a:br>
              <a:rPr lang="en-CA" dirty="0"/>
            </a:br>
            <a:r>
              <a:rPr lang="en-CA" sz="4800" dirty="0"/>
              <a:t>(and put space after the if)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8578A-C51B-03B0-D7FF-56D3B83AE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4610100"/>
            <a:ext cx="11663672" cy="1066800"/>
          </a:xfrm>
        </p:spPr>
      </p:pic>
    </p:spTree>
    <p:extLst>
      <p:ext uri="{BB962C8B-B14F-4D97-AF65-F5344CB8AC3E}">
        <p14:creationId xmlns:p14="http://schemas.microsoft.com/office/powerpoint/2010/main" val="253139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696-2FE1-BB03-B0ED-AEAF42D4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this executed 127 or 128 times?</a:t>
            </a:r>
            <a:br>
              <a:rPr lang="en-CA" dirty="0"/>
            </a:br>
            <a:r>
              <a:rPr lang="en-CA" sz="5400" dirty="0"/>
              <a:t>(don’t forget to use “var”)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4C5D6-B308-5406-5F77-9BB681358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5067300"/>
            <a:ext cx="10666089" cy="1318282"/>
          </a:xfrm>
        </p:spPr>
      </p:pic>
    </p:spTree>
    <p:extLst>
      <p:ext uri="{BB962C8B-B14F-4D97-AF65-F5344CB8AC3E}">
        <p14:creationId xmlns:p14="http://schemas.microsoft.com/office/powerpoint/2010/main" val="92755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BC47-6340-514B-ACC2-00640CE2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 using “&lt;“ rather than “&lt;=“ </a:t>
            </a:r>
            <a:br>
              <a:rPr lang="en-CA" dirty="0"/>
            </a:br>
            <a:r>
              <a:rPr lang="en-CA" sz="4800" dirty="0"/>
              <a:t>(it becomes more explicit, less error prone)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31E088-6DBC-B821-5A6C-4DA083735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4991100"/>
            <a:ext cx="12024076" cy="998228"/>
          </a:xfrm>
        </p:spPr>
      </p:pic>
    </p:spTree>
    <p:extLst>
      <p:ext uri="{BB962C8B-B14F-4D97-AF65-F5344CB8AC3E}">
        <p14:creationId xmlns:p14="http://schemas.microsoft.com/office/powerpoint/2010/main" val="126902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5E1F-23E9-D1A2-B52B-348A103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Empty </a:t>
            </a:r>
            <a:r>
              <a:rPr lang="en-CA" dirty="0" err="1"/>
              <a:t>SetUp</a:t>
            </a:r>
            <a:r>
              <a:rPr lang="en-CA" dirty="0"/>
              <a:t>() not needed (harmless)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9ECEC-8B69-FD8B-6AE9-6C65CD26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4914900"/>
            <a:ext cx="2994725" cy="1497361"/>
          </a:xfrm>
        </p:spPr>
      </p:pic>
    </p:spTree>
    <p:extLst>
      <p:ext uri="{BB962C8B-B14F-4D97-AF65-F5344CB8AC3E}">
        <p14:creationId xmlns:p14="http://schemas.microsoft.com/office/powerpoint/2010/main" val="149339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7E9-C383-AC7F-2DE7-CA2F835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loop is excellent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53EE7-6173-BBAF-9930-84F2C5D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00" y="4914900"/>
            <a:ext cx="11692799" cy="2209800"/>
          </a:xfrm>
        </p:spPr>
      </p:pic>
    </p:spTree>
    <p:extLst>
      <p:ext uri="{BB962C8B-B14F-4D97-AF65-F5344CB8AC3E}">
        <p14:creationId xmlns:p14="http://schemas.microsoft.com/office/powerpoint/2010/main" val="427822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5E8A-C346-C516-05CC-AC1C7849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name could be replace comment</a:t>
            </a:r>
            <a:br>
              <a:rPr lang="en-CA" dirty="0"/>
            </a:br>
            <a:r>
              <a:rPr lang="en-CA" sz="4800" dirty="0"/>
              <a:t>(also put a space after ‘//’)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3AA21-A10A-1DA1-B6F3-B6D3A505C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5104087"/>
            <a:ext cx="9576028" cy="2230033"/>
          </a:xfrm>
        </p:spPr>
      </p:pic>
    </p:spTree>
    <p:extLst>
      <p:ext uri="{BB962C8B-B14F-4D97-AF65-F5344CB8AC3E}">
        <p14:creationId xmlns:p14="http://schemas.microsoft.com/office/powerpoint/2010/main" val="72350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AA19-18B7-BA8A-B6C7-66A8557A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keyword char not Char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2F56B-2756-5487-C12C-283EFBD7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4076700"/>
            <a:ext cx="8127993" cy="121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923BE-F180-8A66-AF06-CECB9568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29" y="5966460"/>
            <a:ext cx="82731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9524-3E91-13F2-634B-400A96DE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 doesn’t add anything 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12A0-524E-6E2B-48FD-4C28C9D6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4909698"/>
            <a:ext cx="12087579" cy="467604"/>
          </a:xfrm>
        </p:spPr>
      </p:pic>
    </p:spTree>
    <p:extLst>
      <p:ext uri="{BB962C8B-B14F-4D97-AF65-F5344CB8AC3E}">
        <p14:creationId xmlns:p14="http://schemas.microsoft.com/office/powerpoint/2010/main" val="36430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DF3F7-7ABD-54DC-01BD-2265A359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 the Microsoft C#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B1B59-C99C-1575-3914-FFD49E9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Your homework is to read: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https://learn.microsoft.com/en-us/dotnet/csharp/fundamentals/coding-style/coding-conventions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I expect you to now to adhere to what is outlined in today’s class notes in the next assignment, and will be grading you for it</a:t>
            </a:r>
          </a:p>
        </p:txBody>
      </p:sp>
    </p:spTree>
    <p:extLst>
      <p:ext uri="{BB962C8B-B14F-4D97-AF65-F5344CB8AC3E}">
        <p14:creationId xmlns:p14="http://schemas.microsoft.com/office/powerpoint/2010/main" val="381123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1F7A-3AEB-B9E6-E520-5CEB20A4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‘\0’ not necessary</a:t>
            </a:r>
            <a:br>
              <a:rPr lang="en-CA" dirty="0"/>
            </a:br>
            <a:r>
              <a:rPr lang="en-CA" sz="4800" dirty="0"/>
              <a:t>(only because we know it is zero by definition)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DCB83-2F4E-165A-F9AE-57309194B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599" y="5160818"/>
            <a:ext cx="5923419" cy="1887682"/>
          </a:xfrm>
        </p:spPr>
      </p:pic>
    </p:spTree>
    <p:extLst>
      <p:ext uri="{BB962C8B-B14F-4D97-AF65-F5344CB8AC3E}">
        <p14:creationId xmlns:p14="http://schemas.microsoft.com/office/powerpoint/2010/main" val="2959050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8A7F-BD8C-635E-625C-A33B3B6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var is better </a:t>
            </a:r>
            <a:br>
              <a:rPr lang="en-CA" dirty="0"/>
            </a:br>
            <a:r>
              <a:rPr lang="en-CA" sz="4800" dirty="0"/>
              <a:t>(because you don’t lose the type info)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C3515-A0CC-43BE-887D-FA499F691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4895828"/>
            <a:ext cx="12311734" cy="1695472"/>
          </a:xfrm>
        </p:spPr>
      </p:pic>
    </p:spTree>
    <p:extLst>
      <p:ext uri="{BB962C8B-B14F-4D97-AF65-F5344CB8AC3E}">
        <p14:creationId xmlns:p14="http://schemas.microsoft.com/office/powerpoint/2010/main" val="1442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CCF-10EF-0E35-0CAA-10CED412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 one empty line between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36A64-E94C-94BC-0955-2AEBF4D85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4754846"/>
            <a:ext cx="7739234" cy="2034540"/>
          </a:xfrm>
        </p:spPr>
      </p:pic>
    </p:spTree>
    <p:extLst>
      <p:ext uri="{BB962C8B-B14F-4D97-AF65-F5344CB8AC3E}">
        <p14:creationId xmlns:p14="http://schemas.microsoft.com/office/powerpoint/2010/main" val="316911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B695-D15B-2451-612A-324A76A0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 a space after for</a:t>
            </a:r>
            <a:br>
              <a:rPr lang="en-CA" dirty="0"/>
            </a:br>
            <a:r>
              <a:rPr lang="en-CA" sz="4800" dirty="0"/>
              <a:t>(and a newline after {)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5367F-D604-9431-B5FE-6CAB46CBC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4702192"/>
            <a:ext cx="9506478" cy="1889108"/>
          </a:xfrm>
        </p:spPr>
      </p:pic>
    </p:spTree>
    <p:extLst>
      <p:ext uri="{BB962C8B-B14F-4D97-AF65-F5344CB8AC3E}">
        <p14:creationId xmlns:p14="http://schemas.microsoft.com/office/powerpoint/2010/main" val="280844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C89D-D338-2866-90B7-CBA2801F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 line after “if” statement</a:t>
            </a:r>
            <a:br>
              <a:rPr lang="en-CA" dirty="0"/>
            </a:br>
            <a:r>
              <a:rPr lang="en-CA" sz="4800" dirty="0"/>
              <a:t>(and be careful of superfluous cast or comparison)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749E-8793-DA85-B39F-BD3671E5E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5143500"/>
            <a:ext cx="10794992" cy="1295400"/>
          </a:xfrm>
        </p:spPr>
      </p:pic>
    </p:spTree>
    <p:extLst>
      <p:ext uri="{BB962C8B-B14F-4D97-AF65-F5344CB8AC3E}">
        <p14:creationId xmlns:p14="http://schemas.microsoft.com/office/powerpoint/2010/main" val="225064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A556-BF48-4E62-1EDE-A539E0C7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Foreach almost always uses a var</a:t>
            </a:r>
            <a:br>
              <a:rPr lang="en-CA" dirty="0"/>
            </a:br>
            <a:r>
              <a:rPr lang="en-CA" sz="4800" dirty="0"/>
              <a:t>(unless the enumerable is not typed)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C01CD-8A80-4881-96DA-AEEB7910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4686300"/>
            <a:ext cx="12593746" cy="914400"/>
          </a:xfrm>
        </p:spPr>
      </p:pic>
    </p:spTree>
    <p:extLst>
      <p:ext uri="{BB962C8B-B14F-4D97-AF65-F5344CB8AC3E}">
        <p14:creationId xmlns:p14="http://schemas.microsoft.com/office/powerpoint/2010/main" val="87237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5EF0-0FE2-DCEE-72B1-00912C1D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Consistent Spacing</a:t>
            </a:r>
            <a:br>
              <a:rPr lang="en-CA" dirty="0"/>
            </a:br>
            <a:r>
              <a:rPr lang="en-CA" sz="4800" dirty="0"/>
              <a:t>(and use var)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6DE6B-106B-BB5C-084B-31C4C13C7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4533900"/>
            <a:ext cx="13759576" cy="1219200"/>
          </a:xfrm>
        </p:spPr>
      </p:pic>
    </p:spTree>
    <p:extLst>
      <p:ext uri="{BB962C8B-B14F-4D97-AF65-F5344CB8AC3E}">
        <p14:creationId xmlns:p14="http://schemas.microsoft.com/office/powerpoint/2010/main" val="125151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7DF0-3B69-6235-12FE-28FC98B7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Nice: Clear and Concise</a:t>
            </a:r>
            <a:br>
              <a:rPr lang="en-CA" dirty="0"/>
            </a:br>
            <a:r>
              <a:rPr lang="en-CA" sz="5400" dirty="0"/>
              <a:t>(prefer the space after { and before })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E8489-74BB-A5EF-515B-64122747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287" y="4876800"/>
            <a:ext cx="12555426" cy="53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2756-2913-F84A-E937-2CE9B712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86" y="5905500"/>
            <a:ext cx="1196547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4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A1D9-56B4-0851-DD45-FF304ED5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 like the function</a:t>
            </a:r>
            <a:br>
              <a:rPr lang="en-CA" dirty="0"/>
            </a:br>
            <a:r>
              <a:rPr lang="en-CA" sz="5400" dirty="0"/>
              <a:t>(but the comments take away from 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EAA6A-2608-EE91-CA06-6EAC1198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4229100"/>
            <a:ext cx="6427696" cy="2286000"/>
          </a:xfrm>
        </p:spPr>
      </p:pic>
    </p:spTree>
    <p:extLst>
      <p:ext uri="{BB962C8B-B14F-4D97-AF65-F5344CB8AC3E}">
        <p14:creationId xmlns:p14="http://schemas.microsoft.com/office/powerpoint/2010/main" val="387487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2800-A244-84D7-F95F-D719A3EE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am looking for: Part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A4361E-3700-CC35-5DDD-CD203C86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076700"/>
            <a:ext cx="101150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7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5E19-9541-069F-F2CA-DDB1E4EF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 consistent with spacing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DB971-C955-8FA3-6AEA-DDF0E558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063" y="4610100"/>
            <a:ext cx="13530670" cy="762000"/>
          </a:xfrm>
        </p:spPr>
      </p:pic>
    </p:spTree>
    <p:extLst>
      <p:ext uri="{BB962C8B-B14F-4D97-AF65-F5344CB8AC3E}">
        <p14:creationId xmlns:p14="http://schemas.microsoft.com/office/powerpoint/2010/main" val="116154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7AE9-2B09-108D-3D5F-94F7563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am looking for: Part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42319-C6EB-1E70-E447-6CE0EFC11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399" y="3848100"/>
            <a:ext cx="8606119" cy="4572000"/>
          </a:xfrm>
        </p:spPr>
      </p:pic>
    </p:spTree>
    <p:extLst>
      <p:ext uri="{BB962C8B-B14F-4D97-AF65-F5344CB8AC3E}">
        <p14:creationId xmlns:p14="http://schemas.microsoft.com/office/powerpoint/2010/main" val="3002277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DA9C-97DC-CB9C-BE17-6CC5ABB2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Preview of Using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027F-104E-7390-75C8-1E905BA4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There is no logic, so less room for mistakes</a:t>
            </a:r>
          </a:p>
          <a:p>
            <a:r>
              <a:rPr lang="en-CA" dirty="0">
                <a:solidFill>
                  <a:schemeClr val="tx1"/>
                </a:solidFill>
              </a:rPr>
              <a:t>Transforming a collection into another collection using cast</a:t>
            </a:r>
          </a:p>
          <a:p>
            <a:r>
              <a:rPr lang="en-CA" dirty="0">
                <a:solidFill>
                  <a:schemeClr val="tx1"/>
                </a:solidFill>
              </a:rPr>
              <a:t>Filtering the collection using a predicate</a:t>
            </a:r>
          </a:p>
          <a:p>
            <a:r>
              <a:rPr lang="en-CA" dirty="0">
                <a:solidFill>
                  <a:schemeClr val="tx1"/>
                </a:solidFill>
              </a:rPr>
              <a:t>Enumerate the items and output them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53B5C6-94CD-15C7-5969-C1A05D9B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108481"/>
            <a:ext cx="140344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1248-095D-C1CC-1501-3D81EB34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use Superfluous Blank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86A4F-1C1F-4AF1-56CE-66E339AAB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4305300"/>
            <a:ext cx="6200051" cy="2590800"/>
          </a:xfrm>
        </p:spPr>
      </p:pic>
    </p:spTree>
    <p:extLst>
      <p:ext uri="{BB962C8B-B14F-4D97-AF65-F5344CB8AC3E}">
        <p14:creationId xmlns:p14="http://schemas.microsoft.com/office/powerpoint/2010/main" val="370069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8239-63A8-28B3-BC63-7D50303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use explicit variable types if not needed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5AE8E-C3BF-62D5-38E3-48747568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3848100"/>
            <a:ext cx="7480646" cy="1849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D5FC7-2189-744C-61A7-4D1AEDBA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524500"/>
            <a:ext cx="10120382" cy="14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0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5B99-1CAD-6B58-866F-55B387D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use “var” declarations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03B6A-5F20-152B-4F05-E52BFBCB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0" y="3741226"/>
            <a:ext cx="3733800" cy="3503317"/>
          </a:xfrm>
        </p:spPr>
      </p:pic>
    </p:spTree>
    <p:extLst>
      <p:ext uri="{BB962C8B-B14F-4D97-AF65-F5344CB8AC3E}">
        <p14:creationId xmlns:p14="http://schemas.microsoft.com/office/powerpoint/2010/main" val="89385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74C9-60AD-9BB4-C102-84476B3F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use Formatted Console WriteLine</a:t>
            </a:r>
            <a:br>
              <a:rPr lang="en-CA" dirty="0"/>
            </a:br>
            <a:r>
              <a:rPr lang="en-CA" dirty="0"/>
              <a:t>Instead use String Interpolation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4F7AC-EDCD-C327-32BB-E077AD61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4838700"/>
            <a:ext cx="13165654" cy="1143000"/>
          </a:xfrm>
        </p:spPr>
      </p:pic>
    </p:spTree>
    <p:extLst>
      <p:ext uri="{BB962C8B-B14F-4D97-AF65-F5344CB8AC3E}">
        <p14:creationId xmlns:p14="http://schemas.microsoft.com/office/powerpoint/2010/main" val="107343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BF3C-915F-B51E-BA46-5C13D753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nameof</a:t>
            </a:r>
            <a:r>
              <a:rPr lang="en-CA" dirty="0"/>
              <a:t> operator for identifier  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8BE01-27A9-8607-2A78-EBD751CC6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4686300"/>
            <a:ext cx="12289537" cy="914400"/>
          </a:xfrm>
        </p:spPr>
      </p:pic>
    </p:spTree>
    <p:extLst>
      <p:ext uri="{BB962C8B-B14F-4D97-AF65-F5344CB8AC3E}">
        <p14:creationId xmlns:p14="http://schemas.microsoft.com/office/powerpoint/2010/main" val="252691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14CF-0D24-B10E-19DA-4D4CCEC3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Test: what could be improved?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78CF3-B155-44CB-2824-56DB72FFE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4076700"/>
            <a:ext cx="4800600" cy="4071228"/>
          </a:xfrm>
        </p:spPr>
      </p:pic>
    </p:spTree>
    <p:extLst>
      <p:ext uri="{BB962C8B-B14F-4D97-AF65-F5344CB8AC3E}">
        <p14:creationId xmlns:p14="http://schemas.microsoft.com/office/powerpoint/2010/main" val="11465009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12003</TotalTime>
  <Words>373</Words>
  <Application>Microsoft Office PowerPoint</Application>
  <PresentationFormat>Custom</PresentationFormat>
  <Paragraphs>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Corbel</vt:lpstr>
      <vt:lpstr>Calibri</vt:lpstr>
      <vt:lpstr>Base</vt:lpstr>
      <vt:lpstr>Coding STYLE</vt:lpstr>
      <vt:lpstr>Read the Microsoft C# Coding</vt:lpstr>
      <vt:lpstr>Be consistent with spacing</vt:lpstr>
      <vt:lpstr>Don’t use Superfluous Blank Lines</vt:lpstr>
      <vt:lpstr>Don’t use explicit variable types if not needed</vt:lpstr>
      <vt:lpstr>Do use “var” declarations</vt:lpstr>
      <vt:lpstr>Don’t use Formatted Console WriteLine Instead use String Interpolation</vt:lpstr>
      <vt:lpstr>Use nameof operator for identifier  names</vt:lpstr>
      <vt:lpstr>Test: what could be improved?</vt:lpstr>
      <vt:lpstr>Be consistent in formatting</vt:lpstr>
      <vt:lpstr>Use string Interpolation instead of  Concatenation</vt:lpstr>
      <vt:lpstr>Don’t compare Boolean values to true (and put space after the if)</vt:lpstr>
      <vt:lpstr>Is this executed 127 or 128 times? (don’t forget to use “var”)</vt:lpstr>
      <vt:lpstr>Loop using “&lt;“ rather than “&lt;=“  (it becomes more explicit, less error prone)</vt:lpstr>
      <vt:lpstr>Empty SetUp() not needed (harmless)</vt:lpstr>
      <vt:lpstr>Using a loop is excellent </vt:lpstr>
      <vt:lpstr>Function name could be replace comment (also put a space after ‘//’)</vt:lpstr>
      <vt:lpstr>Use keyword char not Char </vt:lpstr>
      <vt:lpstr>Comment doesn’t add anything here</vt:lpstr>
      <vt:lpstr>Adding ‘\0’ not necessary (only because we know it is zero by definition)</vt:lpstr>
      <vt:lpstr>Using var is better  (because you don’t lose the type info)</vt:lpstr>
      <vt:lpstr>Put one empty line between functions</vt:lpstr>
      <vt:lpstr>Put a space after for (and a newline after {)</vt:lpstr>
      <vt:lpstr>Indent line after “if” statement (and be careful of superfluous cast or comparison)</vt:lpstr>
      <vt:lpstr>Foreach almost always uses a var (unless the enumerable is not typed)</vt:lpstr>
      <vt:lpstr>Consistent Spacing (and use var)</vt:lpstr>
      <vt:lpstr>Nice: Clear and Concise (prefer the space after { and before }) </vt:lpstr>
      <vt:lpstr>I like the function (but the comments take away from it)</vt:lpstr>
      <vt:lpstr>What I am looking for: Part 1</vt:lpstr>
      <vt:lpstr>What I am looking for: Part 2</vt:lpstr>
      <vt:lpstr>Preview of Using LINQ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33</cp:revision>
  <dcterms:created xsi:type="dcterms:W3CDTF">2022-10-07T01:31:58Z</dcterms:created>
  <dcterms:modified xsi:type="dcterms:W3CDTF">2023-01-31T15:23:24Z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