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4010" r:id="rId1"/>
  </p:sldMasterIdLst>
  <p:notesMasterIdLst>
    <p:notesMasterId r:id="rId7"/>
  </p:notesMasterIdLst>
  <p:sldIdLst>
    <p:sldId id="449" r:id="rId2"/>
    <p:sldId id="454" r:id="rId3"/>
    <p:sldId id="456" r:id="rId4"/>
    <p:sldId id="453" r:id="rId5"/>
    <p:sldId id="455" r:id="rId6"/>
  </p:sldIdLst>
  <p:sldSz cx="18288000" cy="10287000"/>
  <p:notesSz cx="18288000" cy="10287000"/>
  <p:embeddedFontLs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Corbel" panose="020B0503020204020204" pitchFamily="34" charset="0"/>
      <p:regular r:id="rId12"/>
      <p:bold r:id="rId13"/>
      <p:italic r:id="rId14"/>
      <p:boldItalic r:id="rId15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EDAF"/>
    <a:srgbClr val="E1AD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951" autoAdjust="0"/>
    <p:restoredTop sz="86441" autoAdjust="0"/>
  </p:normalViewPr>
  <p:slideViewPr>
    <p:cSldViewPr>
      <p:cViewPr varScale="1">
        <p:scale>
          <a:sx n="55" d="100"/>
          <a:sy n="55" d="100"/>
        </p:scale>
        <p:origin x="413" y="53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topher Diggins" userId="5aeb5eb5ad850d79" providerId="LiveId" clId="{FAEAEC67-3989-44AA-BFD1-E6BE8065FAA8}"/>
    <pc:docChg chg="delSld delSection modSection">
      <pc:chgData name="Christopher Diggins" userId="5aeb5eb5ad850d79" providerId="LiveId" clId="{FAEAEC67-3989-44AA-BFD1-E6BE8065FAA8}" dt="2023-01-16T16:05:27.748" v="4" actId="17851"/>
      <pc:docMkLst>
        <pc:docMk/>
      </pc:docMkLst>
      <pc:sldChg chg="del">
        <pc:chgData name="Christopher Diggins" userId="5aeb5eb5ad850d79" providerId="LiveId" clId="{FAEAEC67-3989-44AA-BFD1-E6BE8065FAA8}" dt="2023-01-16T16:05:25.253" v="3" actId="47"/>
        <pc:sldMkLst>
          <pc:docMk/>
          <pc:sldMk cId="4240912134" sldId="290"/>
        </pc:sldMkLst>
      </pc:sldChg>
      <pc:sldChg chg="del">
        <pc:chgData name="Christopher Diggins" userId="5aeb5eb5ad850d79" providerId="LiveId" clId="{FAEAEC67-3989-44AA-BFD1-E6BE8065FAA8}" dt="2023-01-16T16:05:23.285" v="2" actId="47"/>
        <pc:sldMkLst>
          <pc:docMk/>
          <pc:sldMk cId="387565215" sldId="331"/>
        </pc:sldMkLst>
      </pc:sldChg>
      <pc:sldChg chg="del">
        <pc:chgData name="Christopher Diggins" userId="5aeb5eb5ad850d79" providerId="LiveId" clId="{FAEAEC67-3989-44AA-BFD1-E6BE8065FAA8}" dt="2023-01-16T16:05:23.285" v="2" actId="47"/>
        <pc:sldMkLst>
          <pc:docMk/>
          <pc:sldMk cId="2395597857" sldId="340"/>
        </pc:sldMkLst>
      </pc:sldChg>
      <pc:sldChg chg="del">
        <pc:chgData name="Christopher Diggins" userId="5aeb5eb5ad850d79" providerId="LiveId" clId="{FAEAEC67-3989-44AA-BFD1-E6BE8065FAA8}" dt="2023-01-16T16:05:23.285" v="2" actId="47"/>
        <pc:sldMkLst>
          <pc:docMk/>
          <pc:sldMk cId="3495615119" sldId="349"/>
        </pc:sldMkLst>
      </pc:sldChg>
      <pc:sldChg chg="del">
        <pc:chgData name="Christopher Diggins" userId="5aeb5eb5ad850d79" providerId="LiveId" clId="{FAEAEC67-3989-44AA-BFD1-E6BE8065FAA8}" dt="2023-01-16T16:05:23.285" v="2" actId="47"/>
        <pc:sldMkLst>
          <pc:docMk/>
          <pc:sldMk cId="2023647493" sldId="350"/>
        </pc:sldMkLst>
      </pc:sldChg>
      <pc:sldChg chg="del">
        <pc:chgData name="Christopher Diggins" userId="5aeb5eb5ad850d79" providerId="LiveId" clId="{FAEAEC67-3989-44AA-BFD1-E6BE8065FAA8}" dt="2023-01-16T16:05:23.285" v="2" actId="47"/>
        <pc:sldMkLst>
          <pc:docMk/>
          <pc:sldMk cId="3687793300" sldId="352"/>
        </pc:sldMkLst>
      </pc:sldChg>
      <pc:sldChg chg="del">
        <pc:chgData name="Christopher Diggins" userId="5aeb5eb5ad850d79" providerId="LiveId" clId="{FAEAEC67-3989-44AA-BFD1-E6BE8065FAA8}" dt="2023-01-16T16:05:23.285" v="2" actId="47"/>
        <pc:sldMkLst>
          <pc:docMk/>
          <pc:sldMk cId="4161864280" sldId="355"/>
        </pc:sldMkLst>
      </pc:sldChg>
      <pc:sldChg chg="del">
        <pc:chgData name="Christopher Diggins" userId="5aeb5eb5ad850d79" providerId="LiveId" clId="{FAEAEC67-3989-44AA-BFD1-E6BE8065FAA8}" dt="2023-01-16T16:05:23.285" v="2" actId="47"/>
        <pc:sldMkLst>
          <pc:docMk/>
          <pc:sldMk cId="1160348773" sldId="370"/>
        </pc:sldMkLst>
      </pc:sldChg>
      <pc:sldChg chg="del">
        <pc:chgData name="Christopher Diggins" userId="5aeb5eb5ad850d79" providerId="LiveId" clId="{FAEAEC67-3989-44AA-BFD1-E6BE8065FAA8}" dt="2023-01-16T16:05:23.285" v="2" actId="47"/>
        <pc:sldMkLst>
          <pc:docMk/>
          <pc:sldMk cId="3548860025" sldId="371"/>
        </pc:sldMkLst>
      </pc:sldChg>
      <pc:sldChg chg="del">
        <pc:chgData name="Christopher Diggins" userId="5aeb5eb5ad850d79" providerId="LiveId" clId="{FAEAEC67-3989-44AA-BFD1-E6BE8065FAA8}" dt="2023-01-16T16:05:23.285" v="2" actId="47"/>
        <pc:sldMkLst>
          <pc:docMk/>
          <pc:sldMk cId="1170558008" sldId="376"/>
        </pc:sldMkLst>
      </pc:sldChg>
      <pc:sldChg chg="del">
        <pc:chgData name="Christopher Diggins" userId="5aeb5eb5ad850d79" providerId="LiveId" clId="{FAEAEC67-3989-44AA-BFD1-E6BE8065FAA8}" dt="2023-01-16T16:05:23.285" v="2" actId="47"/>
        <pc:sldMkLst>
          <pc:docMk/>
          <pc:sldMk cId="1764889696" sldId="384"/>
        </pc:sldMkLst>
      </pc:sldChg>
      <pc:sldChg chg="del">
        <pc:chgData name="Christopher Diggins" userId="5aeb5eb5ad850d79" providerId="LiveId" clId="{FAEAEC67-3989-44AA-BFD1-E6BE8065FAA8}" dt="2023-01-16T16:05:23.285" v="2" actId="47"/>
        <pc:sldMkLst>
          <pc:docMk/>
          <pc:sldMk cId="3289853287" sldId="385"/>
        </pc:sldMkLst>
      </pc:sldChg>
      <pc:sldChg chg="del">
        <pc:chgData name="Christopher Diggins" userId="5aeb5eb5ad850d79" providerId="LiveId" clId="{FAEAEC67-3989-44AA-BFD1-E6BE8065FAA8}" dt="2023-01-16T16:05:23.285" v="2" actId="47"/>
        <pc:sldMkLst>
          <pc:docMk/>
          <pc:sldMk cId="4186268803" sldId="386"/>
        </pc:sldMkLst>
      </pc:sldChg>
      <pc:sldChg chg="del">
        <pc:chgData name="Christopher Diggins" userId="5aeb5eb5ad850d79" providerId="LiveId" clId="{FAEAEC67-3989-44AA-BFD1-E6BE8065FAA8}" dt="2023-01-16T16:05:23.285" v="2" actId="47"/>
        <pc:sldMkLst>
          <pc:docMk/>
          <pc:sldMk cId="3764263532" sldId="406"/>
        </pc:sldMkLst>
      </pc:sldChg>
      <pc:sldChg chg="del">
        <pc:chgData name="Christopher Diggins" userId="5aeb5eb5ad850d79" providerId="LiveId" clId="{FAEAEC67-3989-44AA-BFD1-E6BE8065FAA8}" dt="2023-01-16T16:05:23.285" v="2" actId="47"/>
        <pc:sldMkLst>
          <pc:docMk/>
          <pc:sldMk cId="3336148347" sldId="441"/>
        </pc:sldMkLst>
      </pc:sldChg>
      <pc:sldChg chg="del">
        <pc:chgData name="Christopher Diggins" userId="5aeb5eb5ad850d79" providerId="LiveId" clId="{FAEAEC67-3989-44AA-BFD1-E6BE8065FAA8}" dt="2023-01-16T16:05:23.285" v="2" actId="47"/>
        <pc:sldMkLst>
          <pc:docMk/>
          <pc:sldMk cId="2147981962" sldId="442"/>
        </pc:sldMkLst>
      </pc:sldChg>
      <pc:sldChg chg="del">
        <pc:chgData name="Christopher Diggins" userId="5aeb5eb5ad850d79" providerId="LiveId" clId="{FAEAEC67-3989-44AA-BFD1-E6BE8065FAA8}" dt="2023-01-16T16:05:23.285" v="2" actId="47"/>
        <pc:sldMkLst>
          <pc:docMk/>
          <pc:sldMk cId="1208299336" sldId="443"/>
        </pc:sldMkLst>
      </pc:sldChg>
      <pc:sldChg chg="del">
        <pc:chgData name="Christopher Diggins" userId="5aeb5eb5ad850d79" providerId="LiveId" clId="{FAEAEC67-3989-44AA-BFD1-E6BE8065FAA8}" dt="2023-01-16T16:05:23.285" v="2" actId="47"/>
        <pc:sldMkLst>
          <pc:docMk/>
          <pc:sldMk cId="2326411581" sldId="44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0358438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5CC382-AF05-4256-B699-A89F13873124}" type="datetimeFigureOut">
              <a:rPr lang="en-CA" smtClean="0"/>
              <a:t>2023-01-30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057900" y="1285875"/>
            <a:ext cx="6172200" cy="3471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828800" y="4951413"/>
            <a:ext cx="14630400" cy="40497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0358438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6DC430-8259-49BD-A3AF-7901CB5ACC5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906868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346710" y="365761"/>
            <a:ext cx="17586960" cy="956690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64970" y="1323564"/>
            <a:ext cx="14950440" cy="438912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10800" b="1" cap="all" baseline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64295" y="5804452"/>
            <a:ext cx="13151790" cy="2082248"/>
          </a:xfrm>
        </p:spPr>
        <p:txBody>
          <a:bodyPr>
            <a:normAutofit/>
          </a:bodyPr>
          <a:lstStyle>
            <a:lvl1pPr marL="0" indent="0" algn="ctr">
              <a:buNone/>
              <a:defRPr sz="3300">
                <a:solidFill>
                  <a:srgbClr val="FFFFFF"/>
                </a:solidFill>
              </a:defRPr>
            </a:lvl1pPr>
            <a:lvl2pPr marL="685800" indent="0" algn="ctr">
              <a:buNone/>
              <a:defRPr sz="3300"/>
            </a:lvl2pPr>
            <a:lvl3pPr marL="1371600" indent="0" algn="ctr">
              <a:buNone/>
              <a:defRPr sz="3300"/>
            </a:lvl3pPr>
            <a:lvl4pPr marL="2057400" indent="0" algn="ctr">
              <a:buNone/>
              <a:defRPr sz="3000"/>
            </a:lvl4pPr>
            <a:lvl5pPr marL="2743200" indent="0" algn="ctr">
              <a:buNone/>
              <a:defRPr sz="3000"/>
            </a:lvl5pPr>
            <a:lvl6pPr marL="3429000" indent="0" algn="ctr">
              <a:buNone/>
              <a:defRPr sz="3000"/>
            </a:lvl6pPr>
            <a:lvl7pPr marL="4114800" indent="0" algn="ctr">
              <a:buNone/>
              <a:defRPr sz="3000"/>
            </a:lvl7pPr>
            <a:lvl8pPr marL="4800600" indent="0" algn="ctr">
              <a:buNone/>
              <a:defRPr sz="3000"/>
            </a:lvl8pPr>
            <a:lvl9pPr marL="5486400" indent="0" algn="ctr">
              <a:buNone/>
              <a:defRPr sz="3000"/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  <p:cxnSp>
        <p:nvCxnSpPr>
          <p:cNvPr id="8" name="Straight Connector 7"/>
          <p:cNvCxnSpPr/>
          <p:nvPr/>
        </p:nvCxnSpPr>
        <p:spPr>
          <a:xfrm>
            <a:off x="2967991" y="5600700"/>
            <a:ext cx="12344402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1481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218671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0" y="1143000"/>
            <a:ext cx="3486150" cy="81153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14500" y="1143000"/>
            <a:ext cx="11144250" cy="8115300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454340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756192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9636" y="1760363"/>
            <a:ext cx="14950440" cy="438912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10800" b="0" cap="all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64892" y="6231780"/>
            <a:ext cx="13153644" cy="2045709"/>
          </a:xfrm>
        </p:spPr>
        <p:txBody>
          <a:bodyPr anchor="t">
            <a:normAutofit/>
          </a:bodyPr>
          <a:lstStyle>
            <a:lvl1pPr marL="0" indent="0" algn="ctr">
              <a:buNone/>
              <a:defRPr sz="3300">
                <a:solidFill>
                  <a:schemeClr val="accent1"/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  <p:cxnSp>
        <p:nvCxnSpPr>
          <p:cNvPr id="7" name="Straight Connector 6"/>
          <p:cNvCxnSpPr/>
          <p:nvPr/>
        </p:nvCxnSpPr>
        <p:spPr>
          <a:xfrm>
            <a:off x="2971801" y="6030612"/>
            <a:ext cx="12344402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729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14500" y="3086098"/>
            <a:ext cx="7132320" cy="6035040"/>
          </a:xfrm>
        </p:spPr>
        <p:txBody>
          <a:bodyPr/>
          <a:lstStyle>
            <a:lvl1pPr>
              <a:defRPr sz="3300"/>
            </a:lvl1pPr>
            <a:lvl2pPr>
              <a:defRPr sz="30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01418" y="3086100"/>
            <a:ext cx="7132320" cy="6035040"/>
          </a:xfrm>
        </p:spPr>
        <p:txBody>
          <a:bodyPr/>
          <a:lstStyle>
            <a:lvl1pPr>
              <a:defRPr sz="3300"/>
            </a:lvl1pPr>
            <a:lvl2pPr>
              <a:defRPr sz="30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194041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14500" y="3002266"/>
            <a:ext cx="7132320" cy="116586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14500" y="4082225"/>
            <a:ext cx="7132320" cy="5074920"/>
          </a:xfrm>
        </p:spPr>
        <p:txBody>
          <a:bodyPr/>
          <a:lstStyle>
            <a:lvl1pPr>
              <a:defRPr sz="3300"/>
            </a:lvl1pPr>
            <a:lvl2pPr>
              <a:defRPr sz="30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403760" y="2998548"/>
            <a:ext cx="7132320" cy="116586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403760" y="4078983"/>
            <a:ext cx="7132320" cy="5074920"/>
          </a:xfrm>
        </p:spPr>
        <p:txBody>
          <a:bodyPr/>
          <a:lstStyle>
            <a:lvl1pPr>
              <a:defRPr sz="3300"/>
            </a:lvl1pPr>
            <a:lvl2pPr>
              <a:defRPr sz="30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427375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401069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429621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00" y="1645920"/>
            <a:ext cx="5897880" cy="260604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6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78239" y="1645920"/>
            <a:ext cx="7818120" cy="6995160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14500" y="4251960"/>
            <a:ext cx="5897880" cy="452628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500"/>
              </a:spcBef>
              <a:buNone/>
              <a:defRPr sz="255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157356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00" y="1645920"/>
            <a:ext cx="5897880" cy="260604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6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19872" y="1604771"/>
            <a:ext cx="9148572" cy="72009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42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14500" y="4251960"/>
            <a:ext cx="5897880" cy="43205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500"/>
              </a:spcBef>
              <a:buNone/>
              <a:defRPr sz="255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106069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346710" y="365761"/>
            <a:ext cx="17586960" cy="956690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14500" y="914400"/>
            <a:ext cx="14813280" cy="20345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14501" y="3086100"/>
            <a:ext cx="14809307" cy="6057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714494" y="9335743"/>
            <a:ext cx="3493611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accent1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23722" y="9335743"/>
            <a:ext cx="7076661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accent1"/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994296" y="9335743"/>
            <a:ext cx="2559326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678647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1" r:id="rId1"/>
    <p:sldLayoutId id="2147484012" r:id="rId2"/>
    <p:sldLayoutId id="2147484013" r:id="rId3"/>
    <p:sldLayoutId id="2147484014" r:id="rId4"/>
    <p:sldLayoutId id="2147484015" r:id="rId5"/>
    <p:sldLayoutId id="2147484016" r:id="rId6"/>
    <p:sldLayoutId id="2147484017" r:id="rId7"/>
    <p:sldLayoutId id="2147484018" r:id="rId8"/>
    <p:sldLayoutId id="2147484019" r:id="rId9"/>
    <p:sldLayoutId id="2147484020" r:id="rId10"/>
    <p:sldLayoutId id="2147484021" r:id="rId11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274320" algn="l" defTabSz="1371600" rtl="0" eaLnBrk="1" latinLnBrk="0" hangingPunct="1">
        <a:lnSpc>
          <a:spcPct val="90000"/>
        </a:lnSpc>
        <a:spcBef>
          <a:spcPts val="2100"/>
        </a:spcBef>
        <a:buClr>
          <a:schemeClr val="accent1"/>
        </a:buClr>
        <a:buSzPct val="80000"/>
        <a:buFont typeface="Corbel" pitchFamily="34" charset="0"/>
        <a:buChar char="•"/>
        <a:defRPr sz="33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685800" indent="-27432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SzPct val="80000"/>
        <a:buFont typeface="Corbel" pitchFamily="34" charset="0"/>
        <a:buChar char="•"/>
        <a:defRPr sz="3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097280" indent="-27432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SzPct val="80000"/>
        <a:buFont typeface="Corbel" pitchFamily="34" charset="0"/>
        <a:buChar char="•"/>
        <a:defRPr sz="27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508760" indent="-27432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SzPct val="80000"/>
        <a:buFont typeface="Corbel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920240" indent="-27432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SzPct val="80000"/>
        <a:buFont typeface="Corbel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400000" indent="-34290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SzPct val="80000"/>
        <a:buFont typeface="Corbel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2850000" indent="-34290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SzPct val="80000"/>
        <a:buFont typeface="Corbel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3300000" indent="-34290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SzPct val="80000"/>
        <a:buFont typeface="Corbel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3750000" indent="-34290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SzPct val="80000"/>
        <a:buFont typeface="Corbel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42D1C35-01F4-89DE-7E98-45A1DED12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Visual </a:t>
            </a:r>
            <a:r>
              <a:rPr lang="en-CA" dirty="0" err="1"/>
              <a:t>STudio</a:t>
            </a:r>
            <a:endParaRPr lang="en-CA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CBFA06-2ED1-48FA-A11A-30D831DF6C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34089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1E8D7-8BE4-F3BB-7B3D-D352DC7B8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Distributing the Executable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E0DA3D-3C58-9B6E-73C5-551075642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039324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24415-22ED-5CE1-6B16-05332EF2C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Project 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042542-D46D-F03A-32C4-68ECA27905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88897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251B4-6F49-6111-9CEE-C838F663E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Referencing </a:t>
            </a:r>
            <a:r>
              <a:rPr lang="en-CA" dirty="0" err="1"/>
              <a:t>Nuget</a:t>
            </a:r>
            <a:r>
              <a:rPr lang="en-CA" dirty="0"/>
              <a:t> 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5DB519-8E41-FE0F-5EE7-AFE4D3848B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61221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9B315-AD83-AA54-7C5D-DF7C61F0E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FE011-63A1-079C-BC2A-C97D8BBF55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2063469"/>
      </p:ext>
    </p:extLst>
  </p:cSld>
  <p:clrMapOvr>
    <a:masterClrMapping/>
  </p:clrMapOvr>
</p:sld>
</file>

<file path=ppt/theme/theme1.xml><?xml version="1.0" encoding="utf-8"?>
<a:theme xmlns:a="http://schemas.openxmlformats.org/drawingml/2006/main" name="Base">
  <a:themeElements>
    <a:clrScheme name="Violet 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Base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e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TM03457444[[fn=Base]]</Template>
  <TotalTime>9935</TotalTime>
  <Words>10</Words>
  <Application>Microsoft Office PowerPoint</Application>
  <PresentationFormat>Custom</PresentationFormat>
  <Paragraphs>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Corbel</vt:lpstr>
      <vt:lpstr>Calibri</vt:lpstr>
      <vt:lpstr>Base</vt:lpstr>
      <vt:lpstr>Visual STudio</vt:lpstr>
      <vt:lpstr>Distributing the Executable </vt:lpstr>
      <vt:lpstr>Project References</vt:lpstr>
      <vt:lpstr>Referencing Nuget packages</vt:lpstr>
      <vt:lpstr>PowerPoint Presentation</vt:lpstr>
    </vt:vector>
  </TitlesOfParts>
  <Manager>Christopher Diggins</Manager>
  <Company>Christopher Diggins</Company>
  <LinksUpToDate>false</LinksUpToDate>
  <SharedDoc>false</SharedDoc>
  <HyperlinkBase>https://github.com/cdiggins/learning-to-code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Coding</dc:title>
  <dc:subject>Coding</dc:subject>
  <dc:creator>Anneye Blanco</dc:creator>
  <cp:keywords>tutorial, programming, coding, lesson</cp:keywords>
  <cp:lastModifiedBy>Christopher Diggins</cp:lastModifiedBy>
  <cp:revision>34</cp:revision>
  <dcterms:created xsi:type="dcterms:W3CDTF">2022-10-07T01:31:58Z</dcterms:created>
  <dcterms:modified xsi:type="dcterms:W3CDTF">2023-01-31T15:22:38Z</dcterms:modified>
  <cp:category>Tutorial</cp:category>
  <cp:contentStatus>Published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2022-10-07T00:00:00Z</vt:filetime>
  </property>
  <property fmtid="{D5CDD505-2E9C-101B-9397-08002B2CF9AE}" pid="3" name="Creator">
    <vt:lpwstr>Canva</vt:lpwstr>
  </property>
  <property fmtid="{D5CDD505-2E9C-101B-9397-08002B2CF9AE}" pid="4" name="Producer">
    <vt:lpwstr>Canva</vt:lpwstr>
  </property>
  <property fmtid="{D5CDD505-2E9C-101B-9397-08002B2CF9AE}" pid="5" name="LastSaved">
    <vt:filetime>2022-10-07T00:00:00Z</vt:filetime>
  </property>
</Properties>
</file>