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0"/>
  </p:notesMasterIdLst>
  <p:sldIdLst>
    <p:sldId id="444" r:id="rId2"/>
    <p:sldId id="376" r:id="rId3"/>
    <p:sldId id="448" r:id="rId4"/>
    <p:sldId id="446" r:id="rId5"/>
    <p:sldId id="445" r:id="rId6"/>
    <p:sldId id="447" r:id="rId7"/>
    <p:sldId id="450" r:id="rId8"/>
    <p:sldId id="449" r:id="rId9"/>
  </p:sldIdLst>
  <p:sldSz cx="18288000" cy="10287000"/>
  <p:notesSz cx="18288000" cy="10287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C3468-4EE5-495C-8BFD-46A4234E2494}" v="6" dt="2023-01-17T00:33:31.7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86441" autoAdjust="0"/>
  </p:normalViewPr>
  <p:slideViewPr>
    <p:cSldViewPr>
      <p:cViewPr varScale="1">
        <p:scale>
          <a:sx n="47" d="100"/>
          <a:sy n="47" d="100"/>
        </p:scale>
        <p:origin x="91" y="3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695C3468-4EE5-495C-8BFD-46A4234E2494}"/>
    <pc:docChg chg="undo custSel addSld delSld modSld sldOrd delSection modSection">
      <pc:chgData name="Christopher Diggins" userId="5aeb5eb5ad850d79" providerId="LiveId" clId="{695C3468-4EE5-495C-8BFD-46A4234E2494}" dt="2023-01-17T14:55:19.791" v="623" actId="26606"/>
      <pc:docMkLst>
        <pc:docMk/>
      </pc:docMkLst>
      <pc:sldChg chg="del">
        <pc:chgData name="Christopher Diggins" userId="5aeb5eb5ad850d79" providerId="LiveId" clId="{695C3468-4EE5-495C-8BFD-46A4234E2494}" dt="2023-01-17T00:26:06.336" v="54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695C3468-4EE5-495C-8BFD-46A4234E2494}" dt="2023-01-17T00:26:08.747" v="59" actId="47"/>
        <pc:sldMkLst>
          <pc:docMk/>
          <pc:sldMk cId="3548860025" sldId="371"/>
        </pc:sldMkLst>
      </pc:sldChg>
      <pc:sldChg chg="addSp delSp modSp mod">
        <pc:chgData name="Christopher Diggins" userId="5aeb5eb5ad850d79" providerId="LiveId" clId="{695C3468-4EE5-495C-8BFD-46A4234E2494}" dt="2023-01-17T00:32:22.217" v="173" actId="1076"/>
        <pc:sldMkLst>
          <pc:docMk/>
          <pc:sldMk cId="1170558008" sldId="376"/>
        </pc:sldMkLst>
        <pc:picChg chg="add del mod">
          <ac:chgData name="Christopher Diggins" userId="5aeb5eb5ad850d79" providerId="LiveId" clId="{695C3468-4EE5-495C-8BFD-46A4234E2494}" dt="2023-01-17T00:31:47.046" v="164"/>
          <ac:picMkLst>
            <pc:docMk/>
            <pc:sldMk cId="1170558008" sldId="376"/>
            <ac:picMk id="3" creationId="{4E836EF7-BA05-F24D-2A2D-17CF51663DE2}"/>
          </ac:picMkLst>
        </pc:picChg>
        <pc:picChg chg="add mod">
          <ac:chgData name="Christopher Diggins" userId="5aeb5eb5ad850d79" providerId="LiveId" clId="{695C3468-4EE5-495C-8BFD-46A4234E2494}" dt="2023-01-17T00:32:22.217" v="173" actId="1076"/>
          <ac:picMkLst>
            <pc:docMk/>
            <pc:sldMk cId="1170558008" sldId="376"/>
            <ac:picMk id="4" creationId="{9DACE3AF-5FB5-2714-B71A-A07E07230662}"/>
          </ac:picMkLst>
        </pc:picChg>
        <pc:picChg chg="add del">
          <ac:chgData name="Christopher Diggins" userId="5aeb5eb5ad850d79" providerId="LiveId" clId="{695C3468-4EE5-495C-8BFD-46A4234E2494}" dt="2023-01-17T00:31:56.352" v="166" actId="21"/>
          <ac:picMkLst>
            <pc:docMk/>
            <pc:sldMk cId="1170558008" sldId="376"/>
            <ac:picMk id="9" creationId="{49664339-CDC6-03BC-839C-92699B8295A0}"/>
          </ac:picMkLst>
        </pc:picChg>
      </pc:sldChg>
      <pc:sldChg chg="del">
        <pc:chgData name="Christopher Diggins" userId="5aeb5eb5ad850d79" providerId="LiveId" clId="{695C3468-4EE5-495C-8BFD-46A4234E2494}" dt="2023-01-17T00:26:07.253" v="56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695C3468-4EE5-495C-8BFD-46A4234E2494}" dt="2023-01-17T00:26:07.535" v="57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695C3468-4EE5-495C-8BFD-46A4234E2494}" dt="2023-01-17T00:26:07.989" v="58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695C3468-4EE5-495C-8BFD-46A4234E2494}" dt="2023-01-17T00:26:06.883" v="55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695C3468-4EE5-495C-8BFD-46A4234E2494}" dt="2023-01-17T04:26:13.737" v="619" actId="20577"/>
        <pc:sldMkLst>
          <pc:docMk/>
          <pc:sldMk cId="2326411581" sldId="444"/>
        </pc:sldMkLst>
        <pc:spChg chg="mod">
          <ac:chgData name="Christopher Diggins" userId="5aeb5eb5ad850d79" providerId="LiveId" clId="{695C3468-4EE5-495C-8BFD-46A4234E2494}" dt="2023-01-17T04:26:13.737" v="619" actId="20577"/>
          <ac:spMkLst>
            <pc:docMk/>
            <pc:sldMk cId="2326411581" sldId="444"/>
            <ac:spMk id="4" creationId="{157F112A-A3EE-3892-8269-F4A75F38453B}"/>
          </ac:spMkLst>
        </pc:spChg>
        <pc:spChg chg="mod">
          <ac:chgData name="Christopher Diggins" userId="5aeb5eb5ad850d79" providerId="LiveId" clId="{695C3468-4EE5-495C-8BFD-46A4234E2494}" dt="2023-01-17T00:25:12.582" v="53" actId="20577"/>
          <ac:spMkLst>
            <pc:docMk/>
            <pc:sldMk cId="2326411581" sldId="444"/>
            <ac:spMk id="5" creationId="{9DFEACF2-FF21-AD8A-B1A8-A9A7F8060E5F}"/>
          </ac:spMkLst>
        </pc:spChg>
      </pc:sldChg>
      <pc:sldChg chg="addSp delSp modSp new mod setBg modClrScheme delDesignElem chgLayout">
        <pc:chgData name="Christopher Diggins" userId="5aeb5eb5ad850d79" providerId="LiveId" clId="{695C3468-4EE5-495C-8BFD-46A4234E2494}" dt="2023-01-17T00:33:55.375" v="286" actId="1076"/>
        <pc:sldMkLst>
          <pc:docMk/>
          <pc:sldMk cId="3507214287" sldId="445"/>
        </pc:sldMkLst>
        <pc:spChg chg="add del">
          <ac:chgData name="Christopher Diggins" userId="5aeb5eb5ad850d79" providerId="LiveId" clId="{695C3468-4EE5-495C-8BFD-46A4234E2494}" dt="2023-01-17T00:29:06.863" v="85" actId="26606"/>
          <ac:spMkLst>
            <pc:docMk/>
            <pc:sldMk cId="3507214287" sldId="445"/>
            <ac:spMk id="2" creationId="{0AB2257B-9971-DE40-B34E-7A16CCDC4B7D}"/>
          </ac:spMkLst>
        </pc:spChg>
        <pc:spChg chg="del">
          <ac:chgData name="Christopher Diggins" userId="5aeb5eb5ad850d79" providerId="LiveId" clId="{695C3468-4EE5-495C-8BFD-46A4234E2494}" dt="2023-01-17T00:28:54.065" v="79" actId="22"/>
          <ac:spMkLst>
            <pc:docMk/>
            <pc:sldMk cId="3507214287" sldId="445"/>
            <ac:spMk id="3" creationId="{5B87074B-94E7-8225-8BEA-EC67A16D7EAC}"/>
          </ac:spMkLst>
        </pc:spChg>
        <pc:spChg chg="add mod ord">
          <ac:chgData name="Christopher Diggins" userId="5aeb5eb5ad850d79" providerId="LiveId" clId="{695C3468-4EE5-495C-8BFD-46A4234E2494}" dt="2023-01-17T00:33:51.948" v="285" actId="20577"/>
          <ac:spMkLst>
            <pc:docMk/>
            <pc:sldMk cId="3507214287" sldId="445"/>
            <ac:spMk id="6" creationId="{FBEF4845-950C-DDFF-DEBB-7F4DBE2E70B8}"/>
          </ac:spMkLst>
        </pc:spChg>
        <pc:spChg chg="add del mod">
          <ac:chgData name="Christopher Diggins" userId="5aeb5eb5ad850d79" providerId="LiveId" clId="{695C3468-4EE5-495C-8BFD-46A4234E2494}" dt="2023-01-17T00:33:31.748" v="249"/>
          <ac:spMkLst>
            <pc:docMk/>
            <pc:sldMk cId="3507214287" sldId="445"/>
            <ac:spMk id="8" creationId="{91973716-10E7-8B37-D09E-E588AC65520F}"/>
          </ac:spMkLst>
        </pc:spChg>
        <pc:spChg chg="add del">
          <ac:chgData name="Christopher Diggins" userId="5aeb5eb5ad850d79" providerId="LiveId" clId="{695C3468-4EE5-495C-8BFD-46A4234E2494}" dt="2023-01-17T00:29:06.858" v="84" actId="26606"/>
          <ac:spMkLst>
            <pc:docMk/>
            <pc:sldMk cId="3507214287" sldId="445"/>
            <ac:spMk id="10" creationId="{E9E09B16-4874-4AF2-86A9-1E174C200001}"/>
          </ac:spMkLst>
        </pc:spChg>
        <pc:spChg chg="add del">
          <ac:chgData name="Christopher Diggins" userId="5aeb5eb5ad850d79" providerId="LiveId" clId="{695C3468-4EE5-495C-8BFD-46A4234E2494}" dt="2023-01-17T00:29:06.858" v="84" actId="26606"/>
          <ac:spMkLst>
            <pc:docMk/>
            <pc:sldMk cId="3507214287" sldId="445"/>
            <ac:spMk id="12" creationId="{35494F9B-D851-46F3-9164-479893CBEDCF}"/>
          </ac:spMkLst>
        </pc:spChg>
        <pc:spChg chg="add del">
          <ac:chgData name="Christopher Diggins" userId="5aeb5eb5ad850d79" providerId="LiveId" clId="{695C3468-4EE5-495C-8BFD-46A4234E2494}" dt="2023-01-17T00:29:06.858" v="84" actId="26606"/>
          <ac:spMkLst>
            <pc:docMk/>
            <pc:sldMk cId="3507214287" sldId="445"/>
            <ac:spMk id="14" creationId="{AED3799A-1FC5-417A-8683-57447021F8A1}"/>
          </ac:spMkLst>
        </pc:spChg>
        <pc:spChg chg="add del">
          <ac:chgData name="Christopher Diggins" userId="5aeb5eb5ad850d79" providerId="LiveId" clId="{695C3468-4EE5-495C-8BFD-46A4234E2494}" dt="2023-01-17T00:29:28.522" v="86" actId="26606"/>
          <ac:spMkLst>
            <pc:docMk/>
            <pc:sldMk cId="3507214287" sldId="445"/>
            <ac:spMk id="16" creationId="{22A56FF0-72C9-4F01-8EBB-EEA8D0129C02}"/>
          </ac:spMkLst>
        </pc:spChg>
        <pc:spChg chg="add del">
          <ac:chgData name="Christopher Diggins" userId="5aeb5eb5ad850d79" providerId="LiveId" clId="{695C3468-4EE5-495C-8BFD-46A4234E2494}" dt="2023-01-17T00:29:28.522" v="86" actId="26606"/>
          <ac:spMkLst>
            <pc:docMk/>
            <pc:sldMk cId="3507214287" sldId="445"/>
            <ac:spMk id="17" creationId="{D036D0D5-3AA0-47FD-A83C-7A06CA2EEE1A}"/>
          </ac:spMkLst>
        </pc:spChg>
        <pc:spChg chg="add del">
          <ac:chgData name="Christopher Diggins" userId="5aeb5eb5ad850d79" providerId="LiveId" clId="{695C3468-4EE5-495C-8BFD-46A4234E2494}" dt="2023-01-17T00:29:28.522" v="86" actId="26606"/>
          <ac:spMkLst>
            <pc:docMk/>
            <pc:sldMk cId="3507214287" sldId="445"/>
            <ac:spMk id="18" creationId="{C863635B-6532-470F-BD5C-CF4DB5FDEE2E}"/>
          </ac:spMkLst>
        </pc:spChg>
        <pc:spChg chg="add del">
          <ac:chgData name="Christopher Diggins" userId="5aeb5eb5ad850d79" providerId="LiveId" clId="{695C3468-4EE5-495C-8BFD-46A4234E2494}" dt="2023-01-17T00:29:28.522" v="86" actId="26606"/>
          <ac:spMkLst>
            <pc:docMk/>
            <pc:sldMk cId="3507214287" sldId="445"/>
            <ac:spMk id="19" creationId="{15FB804C-3CFB-42D1-A7D2-AC6F382D03CC}"/>
          </ac:spMkLst>
        </pc:spChg>
        <pc:spChg chg="add del">
          <ac:chgData name="Christopher Diggins" userId="5aeb5eb5ad850d79" providerId="LiveId" clId="{695C3468-4EE5-495C-8BFD-46A4234E2494}" dt="2023-01-17T00:32:46.547" v="182" actId="700"/>
          <ac:spMkLst>
            <pc:docMk/>
            <pc:sldMk cId="3507214287" sldId="445"/>
            <ac:spMk id="24" creationId="{D036D0D5-3AA0-47FD-A83C-7A06CA2EEE1A}"/>
          </ac:spMkLst>
        </pc:spChg>
        <pc:picChg chg="add del mod ord">
          <ac:chgData name="Christopher Diggins" userId="5aeb5eb5ad850d79" providerId="LiveId" clId="{695C3468-4EE5-495C-8BFD-46A4234E2494}" dt="2023-01-17T00:33:29.762" v="248" actId="21"/>
          <ac:picMkLst>
            <pc:docMk/>
            <pc:sldMk cId="3507214287" sldId="445"/>
            <ac:picMk id="5" creationId="{1205DF4F-1F41-77B0-76B7-6A86968CCE28}"/>
          </ac:picMkLst>
        </pc:picChg>
        <pc:picChg chg="add mod">
          <ac:chgData name="Christopher Diggins" userId="5aeb5eb5ad850d79" providerId="LiveId" clId="{695C3468-4EE5-495C-8BFD-46A4234E2494}" dt="2023-01-17T00:33:55.375" v="286" actId="1076"/>
          <ac:picMkLst>
            <pc:docMk/>
            <pc:sldMk cId="3507214287" sldId="445"/>
            <ac:picMk id="9" creationId="{2936C9B9-663A-70FE-97F3-AE9BD3B75BD0}"/>
          </ac:picMkLst>
        </pc:picChg>
      </pc:sldChg>
      <pc:sldChg chg="addSp delSp modSp new mod ord">
        <pc:chgData name="Christopher Diggins" userId="5aeb5eb5ad850d79" providerId="LiveId" clId="{695C3468-4EE5-495C-8BFD-46A4234E2494}" dt="2023-01-17T00:32:40.031" v="181" actId="14100"/>
        <pc:sldMkLst>
          <pc:docMk/>
          <pc:sldMk cId="3081076139" sldId="446"/>
        </pc:sldMkLst>
        <pc:spChg chg="mod">
          <ac:chgData name="Christopher Diggins" userId="5aeb5eb5ad850d79" providerId="LiveId" clId="{695C3468-4EE5-495C-8BFD-46A4234E2494}" dt="2023-01-17T00:32:26.731" v="178" actId="20577"/>
          <ac:spMkLst>
            <pc:docMk/>
            <pc:sldMk cId="3081076139" sldId="446"/>
            <ac:spMk id="2" creationId="{EEA100F4-ECF6-948B-1A52-1EC2317B50C4}"/>
          </ac:spMkLst>
        </pc:spChg>
        <pc:spChg chg="del">
          <ac:chgData name="Christopher Diggins" userId="5aeb5eb5ad850d79" providerId="LiveId" clId="{695C3468-4EE5-495C-8BFD-46A4234E2494}" dt="2023-01-17T00:30:41.701" v="112" actId="22"/>
          <ac:spMkLst>
            <pc:docMk/>
            <pc:sldMk cId="3081076139" sldId="446"/>
            <ac:spMk id="3" creationId="{E13616CD-8E4A-7AD3-518A-05D9FE4FFA95}"/>
          </ac:spMkLst>
        </pc:spChg>
        <pc:spChg chg="add del mod">
          <ac:chgData name="Christopher Diggins" userId="5aeb5eb5ad850d79" providerId="LiveId" clId="{695C3468-4EE5-495C-8BFD-46A4234E2494}" dt="2023-01-17T00:32:35.231" v="179" actId="478"/>
          <ac:spMkLst>
            <pc:docMk/>
            <pc:sldMk cId="3081076139" sldId="446"/>
            <ac:spMk id="8" creationId="{F3C18CA0-D4CD-5E68-F285-367F20104E06}"/>
          </ac:spMkLst>
        </pc:spChg>
        <pc:picChg chg="add del mod ord">
          <ac:chgData name="Christopher Diggins" userId="5aeb5eb5ad850d79" providerId="LiveId" clId="{695C3468-4EE5-495C-8BFD-46A4234E2494}" dt="2023-01-17T00:32:00.965" v="168" actId="21"/>
          <ac:picMkLst>
            <pc:docMk/>
            <pc:sldMk cId="3081076139" sldId="446"/>
            <ac:picMk id="5" creationId="{328C9742-3F4A-36FE-D6FE-88CB669ED24E}"/>
          </ac:picMkLst>
        </pc:picChg>
        <pc:picChg chg="add mod">
          <ac:chgData name="Christopher Diggins" userId="5aeb5eb5ad850d79" providerId="LiveId" clId="{695C3468-4EE5-495C-8BFD-46A4234E2494}" dt="2023-01-17T00:32:40.031" v="181" actId="14100"/>
          <ac:picMkLst>
            <pc:docMk/>
            <pc:sldMk cId="3081076139" sldId="446"/>
            <ac:picMk id="6" creationId="{CB19D808-4237-1675-2160-160C3BAE447D}"/>
          </ac:picMkLst>
        </pc:picChg>
        <pc:picChg chg="add del mod">
          <ac:chgData name="Christopher Diggins" userId="5aeb5eb5ad850d79" providerId="LiveId" clId="{695C3468-4EE5-495C-8BFD-46A4234E2494}" dt="2023-01-17T00:32:14.609" v="171" actId="21"/>
          <ac:picMkLst>
            <pc:docMk/>
            <pc:sldMk cId="3081076139" sldId="446"/>
            <ac:picMk id="9" creationId="{593C2130-57C8-A43E-BE77-8AC2E4268F38}"/>
          </ac:picMkLst>
        </pc:picChg>
      </pc:sldChg>
      <pc:sldChg chg="addSp delSp modSp new mod">
        <pc:chgData name="Christopher Diggins" userId="5aeb5eb5ad850d79" providerId="LiveId" clId="{695C3468-4EE5-495C-8BFD-46A4234E2494}" dt="2023-01-17T04:23:01.332" v="362" actId="20577"/>
        <pc:sldMkLst>
          <pc:docMk/>
          <pc:sldMk cId="1392109180" sldId="447"/>
        </pc:sldMkLst>
        <pc:spChg chg="mod">
          <ac:chgData name="Christopher Diggins" userId="5aeb5eb5ad850d79" providerId="LiveId" clId="{695C3468-4EE5-495C-8BFD-46A4234E2494}" dt="2023-01-17T04:23:01.332" v="362" actId="20577"/>
          <ac:spMkLst>
            <pc:docMk/>
            <pc:sldMk cId="1392109180" sldId="447"/>
            <ac:spMk id="2" creationId="{B716FD80-6664-9CD9-EAB2-3CD573F2E02D}"/>
          </ac:spMkLst>
        </pc:spChg>
        <pc:spChg chg="del">
          <ac:chgData name="Christopher Diggins" userId="5aeb5eb5ad850d79" providerId="LiveId" clId="{695C3468-4EE5-495C-8BFD-46A4234E2494}" dt="2023-01-17T04:21:39.227" v="290" actId="22"/>
          <ac:spMkLst>
            <pc:docMk/>
            <pc:sldMk cId="1392109180" sldId="447"/>
            <ac:spMk id="3" creationId="{1775DA9C-B363-C211-DBF9-4F126904260B}"/>
          </ac:spMkLst>
        </pc:spChg>
        <pc:picChg chg="add mod ord">
          <ac:chgData name="Christopher Diggins" userId="5aeb5eb5ad850d79" providerId="LiveId" clId="{695C3468-4EE5-495C-8BFD-46A4234E2494}" dt="2023-01-17T04:21:45.370" v="292" actId="14100"/>
          <ac:picMkLst>
            <pc:docMk/>
            <pc:sldMk cId="1392109180" sldId="447"/>
            <ac:picMk id="5" creationId="{22D688DC-F07B-A606-F2FF-FC19F0BA2644}"/>
          </ac:picMkLst>
        </pc:picChg>
      </pc:sldChg>
      <pc:sldChg chg="addSp delSp modSp new mod ord">
        <pc:chgData name="Christopher Diggins" userId="5aeb5eb5ad850d79" providerId="LiveId" clId="{695C3468-4EE5-495C-8BFD-46A4234E2494}" dt="2023-01-17T04:22:51.212" v="346" actId="1076"/>
        <pc:sldMkLst>
          <pc:docMk/>
          <pc:sldMk cId="164635040" sldId="448"/>
        </pc:sldMkLst>
        <pc:spChg chg="mod">
          <ac:chgData name="Christopher Diggins" userId="5aeb5eb5ad850d79" providerId="LiveId" clId="{695C3468-4EE5-495C-8BFD-46A4234E2494}" dt="2023-01-17T04:22:42.084" v="342" actId="20577"/>
          <ac:spMkLst>
            <pc:docMk/>
            <pc:sldMk cId="164635040" sldId="448"/>
            <ac:spMk id="2" creationId="{A58FB82F-B99F-0773-8D16-F546A5E70D3D}"/>
          </ac:spMkLst>
        </pc:spChg>
        <pc:spChg chg="del">
          <ac:chgData name="Christopher Diggins" userId="5aeb5eb5ad850d79" providerId="LiveId" clId="{695C3468-4EE5-495C-8BFD-46A4234E2494}" dt="2023-01-17T04:22:30.996" v="315" actId="22"/>
          <ac:spMkLst>
            <pc:docMk/>
            <pc:sldMk cId="164635040" sldId="448"/>
            <ac:spMk id="3" creationId="{4CED74AB-9AB6-E1D0-C56B-4A33267FF55E}"/>
          </ac:spMkLst>
        </pc:spChg>
        <pc:picChg chg="add mod ord">
          <ac:chgData name="Christopher Diggins" userId="5aeb5eb5ad850d79" providerId="LiveId" clId="{695C3468-4EE5-495C-8BFD-46A4234E2494}" dt="2023-01-17T04:22:51.212" v="346" actId="1076"/>
          <ac:picMkLst>
            <pc:docMk/>
            <pc:sldMk cId="164635040" sldId="448"/>
            <ac:picMk id="5" creationId="{01CFA217-E0ED-C6E5-70F8-205250EEE916}"/>
          </ac:picMkLst>
        </pc:picChg>
      </pc:sldChg>
      <pc:sldChg chg="addSp delSp modSp new mod setBg">
        <pc:chgData name="Christopher Diggins" userId="5aeb5eb5ad850d79" providerId="LiveId" clId="{695C3468-4EE5-495C-8BFD-46A4234E2494}" dt="2023-01-17T14:55:19.791" v="623" actId="26606"/>
        <pc:sldMkLst>
          <pc:docMk/>
          <pc:sldMk cId="554632412" sldId="449"/>
        </pc:sldMkLst>
        <pc:spChg chg="mod">
          <ac:chgData name="Christopher Diggins" userId="5aeb5eb5ad850d79" providerId="LiveId" clId="{695C3468-4EE5-495C-8BFD-46A4234E2494}" dt="2023-01-17T14:55:19.791" v="623" actId="26606"/>
          <ac:spMkLst>
            <pc:docMk/>
            <pc:sldMk cId="554632412" sldId="449"/>
            <ac:spMk id="2" creationId="{F8433169-2B84-D465-889A-E391612C0450}"/>
          </ac:spMkLst>
        </pc:spChg>
        <pc:spChg chg="del mod">
          <ac:chgData name="Christopher Diggins" userId="5aeb5eb5ad850d79" providerId="LiveId" clId="{695C3468-4EE5-495C-8BFD-46A4234E2494}" dt="2023-01-17T14:55:19.791" v="623" actId="26606"/>
          <ac:spMkLst>
            <pc:docMk/>
            <pc:sldMk cId="554632412" sldId="449"/>
            <ac:spMk id="3" creationId="{3FB1B44D-F1A0-609B-DF36-298EAB7D7813}"/>
          </ac:spMkLst>
        </pc:spChg>
        <pc:graphicFrameChg chg="add">
          <ac:chgData name="Christopher Diggins" userId="5aeb5eb5ad850d79" providerId="LiveId" clId="{695C3468-4EE5-495C-8BFD-46A4234E2494}" dt="2023-01-17T14:55:19.791" v="623" actId="26606"/>
          <ac:graphicFrameMkLst>
            <pc:docMk/>
            <pc:sldMk cId="554632412" sldId="449"/>
            <ac:graphicFrameMk id="5" creationId="{5FE1A51A-E0AC-3ED0-4773-E3ED3672050D}"/>
          </ac:graphicFrameMkLst>
        </pc:graphicFrameChg>
      </pc:sldChg>
      <pc:sldChg chg="addSp delSp modSp new mod">
        <pc:chgData name="Christopher Diggins" userId="5aeb5eb5ad850d79" providerId="LiveId" clId="{695C3468-4EE5-495C-8BFD-46A4234E2494}" dt="2023-01-17T04:26:41.602" v="622" actId="1076"/>
        <pc:sldMkLst>
          <pc:docMk/>
          <pc:sldMk cId="1494797979" sldId="450"/>
        </pc:sldMkLst>
        <pc:spChg chg="mod">
          <ac:chgData name="Christopher Diggins" userId="5aeb5eb5ad850d79" providerId="LiveId" clId="{695C3468-4EE5-495C-8BFD-46A4234E2494}" dt="2023-01-17T04:24:32.600" v="430" actId="20577"/>
          <ac:spMkLst>
            <pc:docMk/>
            <pc:sldMk cId="1494797979" sldId="450"/>
            <ac:spMk id="2" creationId="{DACBE361-9767-4743-8725-B2BD62492CF7}"/>
          </ac:spMkLst>
        </pc:spChg>
        <pc:spChg chg="del">
          <ac:chgData name="Christopher Diggins" userId="5aeb5eb5ad850d79" providerId="LiveId" clId="{695C3468-4EE5-495C-8BFD-46A4234E2494}" dt="2023-01-17T04:24:06.681" v="380" actId="22"/>
          <ac:spMkLst>
            <pc:docMk/>
            <pc:sldMk cId="1494797979" sldId="450"/>
            <ac:spMk id="3" creationId="{EC4278B0-2341-6529-6300-C027274E6E99}"/>
          </ac:spMkLst>
        </pc:spChg>
        <pc:picChg chg="add mod ord">
          <ac:chgData name="Christopher Diggins" userId="5aeb5eb5ad850d79" providerId="LiveId" clId="{695C3468-4EE5-495C-8BFD-46A4234E2494}" dt="2023-01-17T04:26:41.602" v="622" actId="1076"/>
          <ac:picMkLst>
            <pc:docMk/>
            <pc:sldMk cId="1494797979" sldId="450"/>
            <ac:picMk id="5" creationId="{3BDD6143-FBCA-EEB8-80D9-95327DED25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41506-C9CF-4494-B7A2-D25CB0DE490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D8C545-E5D5-4A96-AAF1-2CA32794FBE9}">
      <dgm:prSet/>
      <dgm:spPr/>
      <dgm:t>
        <a:bodyPr/>
        <a:lstStyle/>
        <a:p>
          <a:r>
            <a:rPr lang="en-CA"/>
            <a:t>Do not use top-level statements</a:t>
          </a:r>
          <a:endParaRPr lang="en-US"/>
        </a:p>
      </dgm:t>
    </dgm:pt>
    <dgm:pt modelId="{F6D31A66-C177-410C-8C7E-E0CF5D7D7CC3}" type="parTrans" cxnId="{B8DC3F00-11AE-44CC-899F-EDA35437E455}">
      <dgm:prSet/>
      <dgm:spPr/>
      <dgm:t>
        <a:bodyPr/>
        <a:lstStyle/>
        <a:p>
          <a:endParaRPr lang="en-US"/>
        </a:p>
      </dgm:t>
    </dgm:pt>
    <dgm:pt modelId="{979089C1-6A1C-4467-AF54-C0D049009A87}" type="sibTrans" cxnId="{B8DC3F00-11AE-44CC-899F-EDA35437E455}">
      <dgm:prSet/>
      <dgm:spPr/>
      <dgm:t>
        <a:bodyPr/>
        <a:lstStyle/>
        <a:p>
          <a:endParaRPr lang="en-US"/>
        </a:p>
      </dgm:t>
    </dgm:pt>
    <dgm:pt modelId="{A891E04E-A87F-4682-8E3F-24F3530AEF81}">
      <dgm:prSet/>
      <dgm:spPr/>
      <dgm:t>
        <a:bodyPr/>
        <a:lstStyle/>
        <a:p>
          <a:r>
            <a:rPr lang="en-CA"/>
            <a:t>Use explicit using statements </a:t>
          </a:r>
          <a:endParaRPr lang="en-US"/>
        </a:p>
      </dgm:t>
    </dgm:pt>
    <dgm:pt modelId="{9200FE71-6074-49F9-AD00-B512C4FA0E0D}" type="parTrans" cxnId="{83BAC012-B8C1-4F50-978D-4E03AACCD554}">
      <dgm:prSet/>
      <dgm:spPr/>
      <dgm:t>
        <a:bodyPr/>
        <a:lstStyle/>
        <a:p>
          <a:endParaRPr lang="en-US"/>
        </a:p>
      </dgm:t>
    </dgm:pt>
    <dgm:pt modelId="{00947399-EA97-49D6-8785-469499C8A82E}" type="sibTrans" cxnId="{83BAC012-B8C1-4F50-978D-4E03AACCD554}">
      <dgm:prSet/>
      <dgm:spPr/>
      <dgm:t>
        <a:bodyPr/>
        <a:lstStyle/>
        <a:p>
          <a:endParaRPr lang="en-US"/>
        </a:p>
      </dgm:t>
    </dgm:pt>
    <dgm:pt modelId="{22E3DE77-A6F9-443B-A553-83E8B2712612}">
      <dgm:prSet/>
      <dgm:spPr/>
      <dgm:t>
        <a:bodyPr/>
        <a:lstStyle/>
        <a:p>
          <a:r>
            <a:rPr lang="en-CA"/>
            <a:t>Classes with only static members are static</a:t>
          </a:r>
          <a:endParaRPr lang="en-US"/>
        </a:p>
      </dgm:t>
    </dgm:pt>
    <dgm:pt modelId="{00A66918-539A-4770-B6F3-B2FA65AFD184}" type="parTrans" cxnId="{B8F65591-C047-4214-B525-41DD8B623EB8}">
      <dgm:prSet/>
      <dgm:spPr/>
      <dgm:t>
        <a:bodyPr/>
        <a:lstStyle/>
        <a:p>
          <a:endParaRPr lang="en-US"/>
        </a:p>
      </dgm:t>
    </dgm:pt>
    <dgm:pt modelId="{EF3F97C4-BD2A-490D-87E0-00588002FBCB}" type="sibTrans" cxnId="{B8F65591-C047-4214-B525-41DD8B623EB8}">
      <dgm:prSet/>
      <dgm:spPr/>
      <dgm:t>
        <a:bodyPr/>
        <a:lstStyle/>
        <a:p>
          <a:endParaRPr lang="en-US"/>
        </a:p>
      </dgm:t>
    </dgm:pt>
    <dgm:pt modelId="{5F2F1B11-8649-48EF-975A-4BB7CDFF2941}">
      <dgm:prSet/>
      <dgm:spPr/>
      <dgm:t>
        <a:bodyPr/>
        <a:lstStyle/>
        <a:p>
          <a:r>
            <a:rPr lang="en-CA"/>
            <a:t>All types public </a:t>
          </a:r>
          <a:endParaRPr lang="en-US"/>
        </a:p>
      </dgm:t>
    </dgm:pt>
    <dgm:pt modelId="{020F8FC6-196A-404A-A01B-D1695D939DE2}" type="parTrans" cxnId="{101E61C7-E757-43EC-B9B7-9B9498941A49}">
      <dgm:prSet/>
      <dgm:spPr/>
      <dgm:t>
        <a:bodyPr/>
        <a:lstStyle/>
        <a:p>
          <a:endParaRPr lang="en-US"/>
        </a:p>
      </dgm:t>
    </dgm:pt>
    <dgm:pt modelId="{4F89EC0B-4210-4534-B8C5-C44EABD16742}" type="sibTrans" cxnId="{101E61C7-E757-43EC-B9B7-9B9498941A49}">
      <dgm:prSet/>
      <dgm:spPr/>
      <dgm:t>
        <a:bodyPr/>
        <a:lstStyle/>
        <a:p>
          <a:endParaRPr lang="en-US"/>
        </a:p>
      </dgm:t>
    </dgm:pt>
    <dgm:pt modelId="{F0EA39E0-A5E0-47CB-9359-F7088FCE5526}">
      <dgm:prSet/>
      <dgm:spPr/>
      <dgm:t>
        <a:bodyPr/>
        <a:lstStyle/>
        <a:p>
          <a:r>
            <a:rPr lang="en-CA"/>
            <a:t>All members public </a:t>
          </a:r>
          <a:endParaRPr lang="en-US"/>
        </a:p>
      </dgm:t>
    </dgm:pt>
    <dgm:pt modelId="{6D5E756C-FCF4-47D4-AD2F-7C32F3FA4B21}" type="parTrans" cxnId="{DB64F6DB-28F2-4501-A2DB-A1B5E66B4F53}">
      <dgm:prSet/>
      <dgm:spPr/>
      <dgm:t>
        <a:bodyPr/>
        <a:lstStyle/>
        <a:p>
          <a:endParaRPr lang="en-US"/>
        </a:p>
      </dgm:t>
    </dgm:pt>
    <dgm:pt modelId="{885D6A9C-3917-49B1-AE1B-73209695C495}" type="sibTrans" cxnId="{DB64F6DB-28F2-4501-A2DB-A1B5E66B4F53}">
      <dgm:prSet/>
      <dgm:spPr/>
      <dgm:t>
        <a:bodyPr/>
        <a:lstStyle/>
        <a:p>
          <a:endParaRPr lang="en-US"/>
        </a:p>
      </dgm:t>
    </dgm:pt>
    <dgm:pt modelId="{AD93F3CD-52B7-4D92-8C22-7DFC0E541B7A}" type="pres">
      <dgm:prSet presAssocID="{24141506-C9CF-4494-B7A2-D25CB0DE4908}" presName="outerComposite" presStyleCnt="0">
        <dgm:presLayoutVars>
          <dgm:chMax val="5"/>
          <dgm:dir/>
          <dgm:resizeHandles val="exact"/>
        </dgm:presLayoutVars>
      </dgm:prSet>
      <dgm:spPr/>
    </dgm:pt>
    <dgm:pt modelId="{035E02FD-781A-48C5-B56B-936B88231DCB}" type="pres">
      <dgm:prSet presAssocID="{24141506-C9CF-4494-B7A2-D25CB0DE4908}" presName="dummyMaxCanvas" presStyleCnt="0">
        <dgm:presLayoutVars/>
      </dgm:prSet>
      <dgm:spPr/>
    </dgm:pt>
    <dgm:pt modelId="{716FF53C-B85C-4D0C-AE58-64ADA7DEAF0D}" type="pres">
      <dgm:prSet presAssocID="{24141506-C9CF-4494-B7A2-D25CB0DE4908}" presName="FiveNodes_1" presStyleLbl="node1" presStyleIdx="0" presStyleCnt="5">
        <dgm:presLayoutVars>
          <dgm:bulletEnabled val="1"/>
        </dgm:presLayoutVars>
      </dgm:prSet>
      <dgm:spPr/>
    </dgm:pt>
    <dgm:pt modelId="{9476A1A8-90E1-48FB-A3C1-91691D6CB523}" type="pres">
      <dgm:prSet presAssocID="{24141506-C9CF-4494-B7A2-D25CB0DE4908}" presName="FiveNodes_2" presStyleLbl="node1" presStyleIdx="1" presStyleCnt="5">
        <dgm:presLayoutVars>
          <dgm:bulletEnabled val="1"/>
        </dgm:presLayoutVars>
      </dgm:prSet>
      <dgm:spPr/>
    </dgm:pt>
    <dgm:pt modelId="{78C9F26A-B280-4AFA-8F58-797BAB24648F}" type="pres">
      <dgm:prSet presAssocID="{24141506-C9CF-4494-B7A2-D25CB0DE4908}" presName="FiveNodes_3" presStyleLbl="node1" presStyleIdx="2" presStyleCnt="5">
        <dgm:presLayoutVars>
          <dgm:bulletEnabled val="1"/>
        </dgm:presLayoutVars>
      </dgm:prSet>
      <dgm:spPr/>
    </dgm:pt>
    <dgm:pt modelId="{3DC3D92D-F9F3-4C28-91CE-5C4D1265BF3D}" type="pres">
      <dgm:prSet presAssocID="{24141506-C9CF-4494-B7A2-D25CB0DE4908}" presName="FiveNodes_4" presStyleLbl="node1" presStyleIdx="3" presStyleCnt="5">
        <dgm:presLayoutVars>
          <dgm:bulletEnabled val="1"/>
        </dgm:presLayoutVars>
      </dgm:prSet>
      <dgm:spPr/>
    </dgm:pt>
    <dgm:pt modelId="{5BA72497-377A-45EB-A0CB-2C1D9D6B4394}" type="pres">
      <dgm:prSet presAssocID="{24141506-C9CF-4494-B7A2-D25CB0DE4908}" presName="FiveNodes_5" presStyleLbl="node1" presStyleIdx="4" presStyleCnt="5">
        <dgm:presLayoutVars>
          <dgm:bulletEnabled val="1"/>
        </dgm:presLayoutVars>
      </dgm:prSet>
      <dgm:spPr/>
    </dgm:pt>
    <dgm:pt modelId="{B1220AD7-B5A4-4AAF-B14F-3326FDF6766C}" type="pres">
      <dgm:prSet presAssocID="{24141506-C9CF-4494-B7A2-D25CB0DE4908}" presName="FiveConn_1-2" presStyleLbl="fgAccFollowNode1" presStyleIdx="0" presStyleCnt="4">
        <dgm:presLayoutVars>
          <dgm:bulletEnabled val="1"/>
        </dgm:presLayoutVars>
      </dgm:prSet>
      <dgm:spPr/>
    </dgm:pt>
    <dgm:pt modelId="{690BD020-3BD8-49F2-B289-AC582BE85AE4}" type="pres">
      <dgm:prSet presAssocID="{24141506-C9CF-4494-B7A2-D25CB0DE4908}" presName="FiveConn_2-3" presStyleLbl="fgAccFollowNode1" presStyleIdx="1" presStyleCnt="4">
        <dgm:presLayoutVars>
          <dgm:bulletEnabled val="1"/>
        </dgm:presLayoutVars>
      </dgm:prSet>
      <dgm:spPr/>
    </dgm:pt>
    <dgm:pt modelId="{F4FFAA92-159C-4AF8-BE50-F27DC1428B2B}" type="pres">
      <dgm:prSet presAssocID="{24141506-C9CF-4494-B7A2-D25CB0DE4908}" presName="FiveConn_3-4" presStyleLbl="fgAccFollowNode1" presStyleIdx="2" presStyleCnt="4">
        <dgm:presLayoutVars>
          <dgm:bulletEnabled val="1"/>
        </dgm:presLayoutVars>
      </dgm:prSet>
      <dgm:spPr/>
    </dgm:pt>
    <dgm:pt modelId="{4FA9DA3A-2900-4354-98C9-6F76074BE103}" type="pres">
      <dgm:prSet presAssocID="{24141506-C9CF-4494-B7A2-D25CB0DE4908}" presName="FiveConn_4-5" presStyleLbl="fgAccFollowNode1" presStyleIdx="3" presStyleCnt="4">
        <dgm:presLayoutVars>
          <dgm:bulletEnabled val="1"/>
        </dgm:presLayoutVars>
      </dgm:prSet>
      <dgm:spPr/>
    </dgm:pt>
    <dgm:pt modelId="{77E4823C-E1FD-42BE-A6A3-434F8EA917A0}" type="pres">
      <dgm:prSet presAssocID="{24141506-C9CF-4494-B7A2-D25CB0DE4908}" presName="FiveNodes_1_text" presStyleLbl="node1" presStyleIdx="4" presStyleCnt="5">
        <dgm:presLayoutVars>
          <dgm:bulletEnabled val="1"/>
        </dgm:presLayoutVars>
      </dgm:prSet>
      <dgm:spPr/>
    </dgm:pt>
    <dgm:pt modelId="{20D247F6-6134-464F-B857-E551E9F76353}" type="pres">
      <dgm:prSet presAssocID="{24141506-C9CF-4494-B7A2-D25CB0DE4908}" presName="FiveNodes_2_text" presStyleLbl="node1" presStyleIdx="4" presStyleCnt="5">
        <dgm:presLayoutVars>
          <dgm:bulletEnabled val="1"/>
        </dgm:presLayoutVars>
      </dgm:prSet>
      <dgm:spPr/>
    </dgm:pt>
    <dgm:pt modelId="{44EDA1D0-F6BD-4710-82C0-C01F2C1E35F2}" type="pres">
      <dgm:prSet presAssocID="{24141506-C9CF-4494-B7A2-D25CB0DE4908}" presName="FiveNodes_3_text" presStyleLbl="node1" presStyleIdx="4" presStyleCnt="5">
        <dgm:presLayoutVars>
          <dgm:bulletEnabled val="1"/>
        </dgm:presLayoutVars>
      </dgm:prSet>
      <dgm:spPr/>
    </dgm:pt>
    <dgm:pt modelId="{DF6AFED6-5E63-41B4-8F39-81B091E96308}" type="pres">
      <dgm:prSet presAssocID="{24141506-C9CF-4494-B7A2-D25CB0DE4908}" presName="FiveNodes_4_text" presStyleLbl="node1" presStyleIdx="4" presStyleCnt="5">
        <dgm:presLayoutVars>
          <dgm:bulletEnabled val="1"/>
        </dgm:presLayoutVars>
      </dgm:prSet>
      <dgm:spPr/>
    </dgm:pt>
    <dgm:pt modelId="{832C9D5F-C62F-458E-8DC2-44B84DBAE11E}" type="pres">
      <dgm:prSet presAssocID="{24141506-C9CF-4494-B7A2-D25CB0DE490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8DC3F00-11AE-44CC-899F-EDA35437E455}" srcId="{24141506-C9CF-4494-B7A2-D25CB0DE4908}" destId="{67D8C545-E5D5-4A96-AAF1-2CA32794FBE9}" srcOrd="0" destOrd="0" parTransId="{F6D31A66-C177-410C-8C7E-E0CF5D7D7CC3}" sibTransId="{979089C1-6A1C-4467-AF54-C0D049009A87}"/>
    <dgm:cxn modelId="{8CEEAF0F-F302-4D15-9E42-E7597CF26A13}" type="presOf" srcId="{5F2F1B11-8649-48EF-975A-4BB7CDFF2941}" destId="{DF6AFED6-5E63-41B4-8F39-81B091E96308}" srcOrd="1" destOrd="0" presId="urn:microsoft.com/office/officeart/2005/8/layout/vProcess5"/>
    <dgm:cxn modelId="{0269B011-50E5-451C-8964-11C05F1D32DA}" type="presOf" srcId="{22E3DE77-A6F9-443B-A553-83E8B2712612}" destId="{78C9F26A-B280-4AFA-8F58-797BAB24648F}" srcOrd="0" destOrd="0" presId="urn:microsoft.com/office/officeart/2005/8/layout/vProcess5"/>
    <dgm:cxn modelId="{83BAC012-B8C1-4F50-978D-4E03AACCD554}" srcId="{24141506-C9CF-4494-B7A2-D25CB0DE4908}" destId="{A891E04E-A87F-4682-8E3F-24F3530AEF81}" srcOrd="1" destOrd="0" parTransId="{9200FE71-6074-49F9-AD00-B512C4FA0E0D}" sibTransId="{00947399-EA97-49D6-8785-469499C8A82E}"/>
    <dgm:cxn modelId="{64EF8231-6C9F-4EE4-809A-052D406501FD}" type="presOf" srcId="{24141506-C9CF-4494-B7A2-D25CB0DE4908}" destId="{AD93F3CD-52B7-4D92-8C22-7DFC0E541B7A}" srcOrd="0" destOrd="0" presId="urn:microsoft.com/office/officeart/2005/8/layout/vProcess5"/>
    <dgm:cxn modelId="{A2810536-2916-4E0C-A2CA-D7B0CAB94C03}" type="presOf" srcId="{22E3DE77-A6F9-443B-A553-83E8B2712612}" destId="{44EDA1D0-F6BD-4710-82C0-C01F2C1E35F2}" srcOrd="1" destOrd="0" presId="urn:microsoft.com/office/officeart/2005/8/layout/vProcess5"/>
    <dgm:cxn modelId="{BFE3CF38-524B-4147-AF0A-96310067C859}" type="presOf" srcId="{4F89EC0B-4210-4534-B8C5-C44EABD16742}" destId="{4FA9DA3A-2900-4354-98C9-6F76074BE103}" srcOrd="0" destOrd="0" presId="urn:microsoft.com/office/officeart/2005/8/layout/vProcess5"/>
    <dgm:cxn modelId="{59C8C269-BC32-4E90-8787-37B06C2C0A61}" type="presOf" srcId="{67D8C545-E5D5-4A96-AAF1-2CA32794FBE9}" destId="{716FF53C-B85C-4D0C-AE58-64ADA7DEAF0D}" srcOrd="0" destOrd="0" presId="urn:microsoft.com/office/officeart/2005/8/layout/vProcess5"/>
    <dgm:cxn modelId="{66B1406C-9006-441A-B460-1CD8CF902B7F}" type="presOf" srcId="{A891E04E-A87F-4682-8E3F-24F3530AEF81}" destId="{20D247F6-6134-464F-B857-E551E9F76353}" srcOrd="1" destOrd="0" presId="urn:microsoft.com/office/officeart/2005/8/layout/vProcess5"/>
    <dgm:cxn modelId="{B8F65591-C047-4214-B525-41DD8B623EB8}" srcId="{24141506-C9CF-4494-B7A2-D25CB0DE4908}" destId="{22E3DE77-A6F9-443B-A553-83E8B2712612}" srcOrd="2" destOrd="0" parTransId="{00A66918-539A-4770-B6F3-B2FA65AFD184}" sibTransId="{EF3F97C4-BD2A-490D-87E0-00588002FBCB}"/>
    <dgm:cxn modelId="{0B142692-5828-44B4-BB2D-EDE73FD0D423}" type="presOf" srcId="{F0EA39E0-A5E0-47CB-9359-F7088FCE5526}" destId="{5BA72497-377A-45EB-A0CB-2C1D9D6B4394}" srcOrd="0" destOrd="0" presId="urn:microsoft.com/office/officeart/2005/8/layout/vProcess5"/>
    <dgm:cxn modelId="{CB3C3697-3937-48A4-97B4-56D1A9ACED71}" type="presOf" srcId="{00947399-EA97-49D6-8785-469499C8A82E}" destId="{690BD020-3BD8-49F2-B289-AC582BE85AE4}" srcOrd="0" destOrd="0" presId="urn:microsoft.com/office/officeart/2005/8/layout/vProcess5"/>
    <dgm:cxn modelId="{714AA89D-92F6-4DD7-A77B-ABC6EB71083D}" type="presOf" srcId="{5F2F1B11-8649-48EF-975A-4BB7CDFF2941}" destId="{3DC3D92D-F9F3-4C28-91CE-5C4D1265BF3D}" srcOrd="0" destOrd="0" presId="urn:microsoft.com/office/officeart/2005/8/layout/vProcess5"/>
    <dgm:cxn modelId="{489EE5A5-830D-44B2-B77A-F117EBE2F7D1}" type="presOf" srcId="{F0EA39E0-A5E0-47CB-9359-F7088FCE5526}" destId="{832C9D5F-C62F-458E-8DC2-44B84DBAE11E}" srcOrd="1" destOrd="0" presId="urn:microsoft.com/office/officeart/2005/8/layout/vProcess5"/>
    <dgm:cxn modelId="{AFF700AE-A693-4E06-889D-EF16E915D988}" type="presOf" srcId="{979089C1-6A1C-4467-AF54-C0D049009A87}" destId="{B1220AD7-B5A4-4AAF-B14F-3326FDF6766C}" srcOrd="0" destOrd="0" presId="urn:microsoft.com/office/officeart/2005/8/layout/vProcess5"/>
    <dgm:cxn modelId="{2CB031B5-D705-4704-A126-24E1E28CE2C8}" type="presOf" srcId="{EF3F97C4-BD2A-490D-87E0-00588002FBCB}" destId="{F4FFAA92-159C-4AF8-BE50-F27DC1428B2B}" srcOrd="0" destOrd="0" presId="urn:microsoft.com/office/officeart/2005/8/layout/vProcess5"/>
    <dgm:cxn modelId="{511ACDC0-9C2B-4B77-9DD4-2F4507FF4FE6}" type="presOf" srcId="{A891E04E-A87F-4682-8E3F-24F3530AEF81}" destId="{9476A1A8-90E1-48FB-A3C1-91691D6CB523}" srcOrd="0" destOrd="0" presId="urn:microsoft.com/office/officeart/2005/8/layout/vProcess5"/>
    <dgm:cxn modelId="{101E61C7-E757-43EC-B9B7-9B9498941A49}" srcId="{24141506-C9CF-4494-B7A2-D25CB0DE4908}" destId="{5F2F1B11-8649-48EF-975A-4BB7CDFF2941}" srcOrd="3" destOrd="0" parTransId="{020F8FC6-196A-404A-A01B-D1695D939DE2}" sibTransId="{4F89EC0B-4210-4534-B8C5-C44EABD16742}"/>
    <dgm:cxn modelId="{DB64F6DB-28F2-4501-A2DB-A1B5E66B4F53}" srcId="{24141506-C9CF-4494-B7A2-D25CB0DE4908}" destId="{F0EA39E0-A5E0-47CB-9359-F7088FCE5526}" srcOrd="4" destOrd="0" parTransId="{6D5E756C-FCF4-47D4-AD2F-7C32F3FA4B21}" sibTransId="{885D6A9C-3917-49B1-AE1B-73209695C495}"/>
    <dgm:cxn modelId="{A60299FF-E4AE-4DF5-88EE-7C3492283439}" type="presOf" srcId="{67D8C545-E5D5-4A96-AAF1-2CA32794FBE9}" destId="{77E4823C-E1FD-42BE-A6A3-434F8EA917A0}" srcOrd="1" destOrd="0" presId="urn:microsoft.com/office/officeart/2005/8/layout/vProcess5"/>
    <dgm:cxn modelId="{4201EA10-6D68-427D-A3A9-E72FF756E0C0}" type="presParOf" srcId="{AD93F3CD-52B7-4D92-8C22-7DFC0E541B7A}" destId="{035E02FD-781A-48C5-B56B-936B88231DCB}" srcOrd="0" destOrd="0" presId="urn:microsoft.com/office/officeart/2005/8/layout/vProcess5"/>
    <dgm:cxn modelId="{BB88E73D-5F7C-42DF-AA83-4C22D682A120}" type="presParOf" srcId="{AD93F3CD-52B7-4D92-8C22-7DFC0E541B7A}" destId="{716FF53C-B85C-4D0C-AE58-64ADA7DEAF0D}" srcOrd="1" destOrd="0" presId="urn:microsoft.com/office/officeart/2005/8/layout/vProcess5"/>
    <dgm:cxn modelId="{18EAD207-560A-4DA9-BA40-E38F0E375CCF}" type="presParOf" srcId="{AD93F3CD-52B7-4D92-8C22-7DFC0E541B7A}" destId="{9476A1A8-90E1-48FB-A3C1-91691D6CB523}" srcOrd="2" destOrd="0" presId="urn:microsoft.com/office/officeart/2005/8/layout/vProcess5"/>
    <dgm:cxn modelId="{862272D8-4D50-4D1A-8A97-4162B68BC58F}" type="presParOf" srcId="{AD93F3CD-52B7-4D92-8C22-7DFC0E541B7A}" destId="{78C9F26A-B280-4AFA-8F58-797BAB24648F}" srcOrd="3" destOrd="0" presId="urn:microsoft.com/office/officeart/2005/8/layout/vProcess5"/>
    <dgm:cxn modelId="{28F940E3-87CF-4DF5-9C01-67F49202762A}" type="presParOf" srcId="{AD93F3CD-52B7-4D92-8C22-7DFC0E541B7A}" destId="{3DC3D92D-F9F3-4C28-91CE-5C4D1265BF3D}" srcOrd="4" destOrd="0" presId="urn:microsoft.com/office/officeart/2005/8/layout/vProcess5"/>
    <dgm:cxn modelId="{F637140C-1457-4C01-B96E-C8C97B916070}" type="presParOf" srcId="{AD93F3CD-52B7-4D92-8C22-7DFC0E541B7A}" destId="{5BA72497-377A-45EB-A0CB-2C1D9D6B4394}" srcOrd="5" destOrd="0" presId="urn:microsoft.com/office/officeart/2005/8/layout/vProcess5"/>
    <dgm:cxn modelId="{9973AFCC-6273-4130-A99F-92A5BBFE0DA8}" type="presParOf" srcId="{AD93F3CD-52B7-4D92-8C22-7DFC0E541B7A}" destId="{B1220AD7-B5A4-4AAF-B14F-3326FDF6766C}" srcOrd="6" destOrd="0" presId="urn:microsoft.com/office/officeart/2005/8/layout/vProcess5"/>
    <dgm:cxn modelId="{91579224-42B1-4EBC-8B65-AAAA430EEC16}" type="presParOf" srcId="{AD93F3CD-52B7-4D92-8C22-7DFC0E541B7A}" destId="{690BD020-3BD8-49F2-B289-AC582BE85AE4}" srcOrd="7" destOrd="0" presId="urn:microsoft.com/office/officeart/2005/8/layout/vProcess5"/>
    <dgm:cxn modelId="{9A812DB3-AAFC-4EA9-98DE-25DD01D5CF3E}" type="presParOf" srcId="{AD93F3CD-52B7-4D92-8C22-7DFC0E541B7A}" destId="{F4FFAA92-159C-4AF8-BE50-F27DC1428B2B}" srcOrd="8" destOrd="0" presId="urn:microsoft.com/office/officeart/2005/8/layout/vProcess5"/>
    <dgm:cxn modelId="{591AEAA7-5719-4417-B94E-2D42B7C11C2C}" type="presParOf" srcId="{AD93F3CD-52B7-4D92-8C22-7DFC0E541B7A}" destId="{4FA9DA3A-2900-4354-98C9-6F76074BE103}" srcOrd="9" destOrd="0" presId="urn:microsoft.com/office/officeart/2005/8/layout/vProcess5"/>
    <dgm:cxn modelId="{533DE10F-D0DF-4B6F-A5D4-C9D56C27DD4A}" type="presParOf" srcId="{AD93F3CD-52B7-4D92-8C22-7DFC0E541B7A}" destId="{77E4823C-E1FD-42BE-A6A3-434F8EA917A0}" srcOrd="10" destOrd="0" presId="urn:microsoft.com/office/officeart/2005/8/layout/vProcess5"/>
    <dgm:cxn modelId="{3E5A9FEB-542F-4651-ABFD-93196A326BF9}" type="presParOf" srcId="{AD93F3CD-52B7-4D92-8C22-7DFC0E541B7A}" destId="{20D247F6-6134-464F-B857-E551E9F76353}" srcOrd="11" destOrd="0" presId="urn:microsoft.com/office/officeart/2005/8/layout/vProcess5"/>
    <dgm:cxn modelId="{CB12CCE3-0551-4687-91D4-EE38B7420C19}" type="presParOf" srcId="{AD93F3CD-52B7-4D92-8C22-7DFC0E541B7A}" destId="{44EDA1D0-F6BD-4710-82C0-C01F2C1E35F2}" srcOrd="12" destOrd="0" presId="urn:microsoft.com/office/officeart/2005/8/layout/vProcess5"/>
    <dgm:cxn modelId="{2C325C6B-924C-4964-B4DA-9FCFD02ED8BB}" type="presParOf" srcId="{AD93F3CD-52B7-4D92-8C22-7DFC0E541B7A}" destId="{DF6AFED6-5E63-41B4-8F39-81B091E96308}" srcOrd="13" destOrd="0" presId="urn:microsoft.com/office/officeart/2005/8/layout/vProcess5"/>
    <dgm:cxn modelId="{03E7CBD9-C271-4154-9E6E-305973343E7D}" type="presParOf" srcId="{AD93F3CD-52B7-4D92-8C22-7DFC0E541B7A}" destId="{832C9D5F-C62F-458E-8DC2-44B84DBAE1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FF53C-B85C-4D0C-AE58-64ADA7DEAF0D}">
      <dsp:nvSpPr>
        <dsp:cNvPr id="0" name=""/>
        <dsp:cNvSpPr/>
      </dsp:nvSpPr>
      <dsp:spPr>
        <a:xfrm>
          <a:off x="0" y="0"/>
          <a:ext cx="11402925" cy="1025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Do not use top-level statements</a:t>
          </a:r>
          <a:endParaRPr lang="en-US" sz="4200" kern="1200"/>
        </a:p>
      </dsp:txBody>
      <dsp:txXfrm>
        <a:off x="30030" y="30030"/>
        <a:ext cx="10176567" cy="965256"/>
      </dsp:txXfrm>
    </dsp:sp>
    <dsp:sp modelId="{9476A1A8-90E1-48FB-A3C1-91691D6CB523}">
      <dsp:nvSpPr>
        <dsp:cNvPr id="0" name=""/>
        <dsp:cNvSpPr/>
      </dsp:nvSpPr>
      <dsp:spPr>
        <a:xfrm>
          <a:off x="851517" y="1167722"/>
          <a:ext cx="11402925" cy="1025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Use explicit using statements </a:t>
          </a:r>
          <a:endParaRPr lang="en-US" sz="4200" kern="1200"/>
        </a:p>
      </dsp:txBody>
      <dsp:txXfrm>
        <a:off x="881547" y="1197752"/>
        <a:ext cx="9824892" cy="965256"/>
      </dsp:txXfrm>
    </dsp:sp>
    <dsp:sp modelId="{78C9F26A-B280-4AFA-8F58-797BAB24648F}">
      <dsp:nvSpPr>
        <dsp:cNvPr id="0" name=""/>
        <dsp:cNvSpPr/>
      </dsp:nvSpPr>
      <dsp:spPr>
        <a:xfrm>
          <a:off x="1703034" y="2335444"/>
          <a:ext cx="11402925" cy="1025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Classes with only static members are static</a:t>
          </a:r>
          <a:endParaRPr lang="en-US" sz="4200" kern="1200"/>
        </a:p>
      </dsp:txBody>
      <dsp:txXfrm>
        <a:off x="1733064" y="2365474"/>
        <a:ext cx="9824892" cy="965256"/>
      </dsp:txXfrm>
    </dsp:sp>
    <dsp:sp modelId="{3DC3D92D-F9F3-4C28-91CE-5C4D1265BF3D}">
      <dsp:nvSpPr>
        <dsp:cNvPr id="0" name=""/>
        <dsp:cNvSpPr/>
      </dsp:nvSpPr>
      <dsp:spPr>
        <a:xfrm>
          <a:off x="2554551" y="3503166"/>
          <a:ext cx="11402925" cy="1025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All types public </a:t>
          </a:r>
          <a:endParaRPr lang="en-US" sz="4200" kern="1200"/>
        </a:p>
      </dsp:txBody>
      <dsp:txXfrm>
        <a:off x="2584581" y="3533196"/>
        <a:ext cx="9824892" cy="965256"/>
      </dsp:txXfrm>
    </dsp:sp>
    <dsp:sp modelId="{5BA72497-377A-45EB-A0CB-2C1D9D6B4394}">
      <dsp:nvSpPr>
        <dsp:cNvPr id="0" name=""/>
        <dsp:cNvSpPr/>
      </dsp:nvSpPr>
      <dsp:spPr>
        <a:xfrm>
          <a:off x="3406068" y="4670888"/>
          <a:ext cx="11402925" cy="10253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All members public </a:t>
          </a:r>
          <a:endParaRPr lang="en-US" sz="4200" kern="1200"/>
        </a:p>
      </dsp:txBody>
      <dsp:txXfrm>
        <a:off x="3436098" y="4700918"/>
        <a:ext cx="9824892" cy="965256"/>
      </dsp:txXfrm>
    </dsp:sp>
    <dsp:sp modelId="{B1220AD7-B5A4-4AAF-B14F-3326FDF6766C}">
      <dsp:nvSpPr>
        <dsp:cNvPr id="0" name=""/>
        <dsp:cNvSpPr/>
      </dsp:nvSpPr>
      <dsp:spPr>
        <a:xfrm>
          <a:off x="10736469" y="749050"/>
          <a:ext cx="666455" cy="666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886421" y="749050"/>
        <a:ext cx="366551" cy="501507"/>
      </dsp:txXfrm>
    </dsp:sp>
    <dsp:sp modelId="{690BD020-3BD8-49F2-B289-AC582BE85AE4}">
      <dsp:nvSpPr>
        <dsp:cNvPr id="0" name=""/>
        <dsp:cNvSpPr/>
      </dsp:nvSpPr>
      <dsp:spPr>
        <a:xfrm>
          <a:off x="11587986" y="1916772"/>
          <a:ext cx="666455" cy="666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1737938" y="1916772"/>
        <a:ext cx="366551" cy="501507"/>
      </dsp:txXfrm>
    </dsp:sp>
    <dsp:sp modelId="{F4FFAA92-159C-4AF8-BE50-F27DC1428B2B}">
      <dsp:nvSpPr>
        <dsp:cNvPr id="0" name=""/>
        <dsp:cNvSpPr/>
      </dsp:nvSpPr>
      <dsp:spPr>
        <a:xfrm>
          <a:off x="12439503" y="3067406"/>
          <a:ext cx="666455" cy="666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2589455" y="3067406"/>
        <a:ext cx="366551" cy="501507"/>
      </dsp:txXfrm>
    </dsp:sp>
    <dsp:sp modelId="{4FA9DA3A-2900-4354-98C9-6F76074BE103}">
      <dsp:nvSpPr>
        <dsp:cNvPr id="0" name=""/>
        <dsp:cNvSpPr/>
      </dsp:nvSpPr>
      <dsp:spPr>
        <a:xfrm>
          <a:off x="13291020" y="4246520"/>
          <a:ext cx="666455" cy="666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3440972" y="4246520"/>
        <a:ext cx="366551" cy="50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F112A-A3EE-3892-8269-F4A75F38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EACF2-FF21-AD8A-B1A8-A9A7F8060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C#</a:t>
            </a:r>
          </a:p>
        </p:txBody>
      </p:sp>
    </p:spTree>
    <p:extLst>
      <p:ext uri="{BB962C8B-B14F-4D97-AF65-F5344CB8AC3E}">
        <p14:creationId xmlns:p14="http://schemas.microsoft.com/office/powerpoint/2010/main" val="232641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9FEC-C130-C57A-6214-4FE954D4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Make a Console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746FC-0F73-EEC9-85C1-43E89083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108787"/>
            <a:ext cx="8626588" cy="1996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5C947-FB7E-0BF9-0FCE-E3F8F26F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2948940"/>
            <a:ext cx="6439458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5D31B-645D-1D9C-F813-19D4B145465C}"/>
              </a:ext>
            </a:extLst>
          </p:cNvPr>
          <p:cNvSpPr txBox="1"/>
          <p:nvPr/>
        </p:nvSpPr>
        <p:spPr>
          <a:xfrm>
            <a:off x="1447800" y="2781300"/>
            <a:ext cx="603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1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2C38-33E8-25C5-DDAC-39CE87F353BE}"/>
              </a:ext>
            </a:extLst>
          </p:cNvPr>
          <p:cNvSpPr txBox="1"/>
          <p:nvPr/>
        </p:nvSpPr>
        <p:spPr>
          <a:xfrm>
            <a:off x="10572963" y="231112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2</a:t>
            </a:r>
            <a:endParaRPr lang="en-CA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63449-E8E7-CC22-C909-52614E0EC6B2}"/>
              </a:ext>
            </a:extLst>
          </p:cNvPr>
          <p:cNvSpPr txBox="1"/>
          <p:nvPr/>
        </p:nvSpPr>
        <p:spPr>
          <a:xfrm>
            <a:off x="3288054" y="5651274"/>
            <a:ext cx="598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3</a:t>
            </a:r>
            <a:endParaRPr lang="en-CA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ACE3AF-5FB5-2714-B71A-A07E0723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86" y="6057900"/>
            <a:ext cx="579932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82F-B99F-0773-8D16-F546A5E7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what it generates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FA217-E0ED-C6E5-70F8-205250EE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948940"/>
            <a:ext cx="11232557" cy="5044439"/>
          </a:xfrm>
        </p:spPr>
      </p:pic>
    </p:spTree>
    <p:extLst>
      <p:ext uri="{BB962C8B-B14F-4D97-AF65-F5344CB8AC3E}">
        <p14:creationId xmlns:p14="http://schemas.microsoft.com/office/powerpoint/2010/main" val="16463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00F4-ECF6-948B-1A52-1EC2317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Again With Top Level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9D808-4237-1675-2160-160C3BAE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82914"/>
            <a:ext cx="13374634" cy="46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EF4845-950C-DDFF-DEBB-7F4DBE2E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Shorter Form (don’t use it)</a:t>
            </a:r>
          </a:p>
        </p:txBody>
      </p:sp>
      <p:pic>
        <p:nvPicPr>
          <p:cNvPr id="9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36C9B9-663A-70FE-97F3-AE9BD3B7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948940"/>
            <a:ext cx="1446791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1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FD80-6664-9CD9-EAB2-3CD573F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However, this is what I want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688DC-F07B-A606-F2FF-FC19F0BA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918267"/>
            <a:ext cx="12649200" cy="6572183"/>
          </a:xfrm>
        </p:spPr>
      </p:pic>
    </p:spTree>
    <p:extLst>
      <p:ext uri="{BB962C8B-B14F-4D97-AF65-F5344CB8AC3E}">
        <p14:creationId xmlns:p14="http://schemas.microsoft.com/office/powerpoint/2010/main" val="139210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E361-9767-4743-8725-B2BD6249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Turned off “Implicit Global Usings”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D6143-FBCA-EEB8-80D9-95327DED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3314700"/>
            <a:ext cx="13232327" cy="4385657"/>
          </a:xfrm>
        </p:spPr>
      </p:pic>
    </p:spTree>
    <p:extLst>
      <p:ext uri="{BB962C8B-B14F-4D97-AF65-F5344CB8AC3E}">
        <p14:creationId xmlns:p14="http://schemas.microsoft.com/office/powerpoint/2010/main" val="149479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3169-2B84-D465-889A-E391612C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Style Guide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1A51A-E0AC-3ED0-4773-E3ED36720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2481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63241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8420</TotalTime>
  <Words>69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Base</vt:lpstr>
      <vt:lpstr>First Program</vt:lpstr>
      <vt:lpstr>Let’s Make a Console Application</vt:lpstr>
      <vt:lpstr>Here’s what it generates</vt:lpstr>
      <vt:lpstr>Try Again With Top Level Statements</vt:lpstr>
      <vt:lpstr>A Shorter Form (don’t use it)</vt:lpstr>
      <vt:lpstr>However, this is what I want</vt:lpstr>
      <vt:lpstr>Turned off “Implicit Global Usings”</vt:lpstr>
      <vt:lpstr>Style Guide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27</cp:revision>
  <dcterms:created xsi:type="dcterms:W3CDTF">2022-10-07T01:31:58Z</dcterms:created>
  <dcterms:modified xsi:type="dcterms:W3CDTF">2023-01-17T14:55:29Z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