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37"/>
  </p:notesMasterIdLst>
  <p:sldIdLst>
    <p:sldId id="449" r:id="rId2"/>
    <p:sldId id="477" r:id="rId3"/>
    <p:sldId id="467" r:id="rId4"/>
    <p:sldId id="481" r:id="rId5"/>
    <p:sldId id="487" r:id="rId6"/>
    <p:sldId id="473" r:id="rId7"/>
    <p:sldId id="495" r:id="rId8"/>
    <p:sldId id="493" r:id="rId9"/>
    <p:sldId id="479" r:id="rId10"/>
    <p:sldId id="494" r:id="rId11"/>
    <p:sldId id="484" r:id="rId12"/>
    <p:sldId id="482" r:id="rId13"/>
    <p:sldId id="480" r:id="rId14"/>
    <p:sldId id="469" r:id="rId15"/>
    <p:sldId id="450" r:id="rId16"/>
    <p:sldId id="460" r:id="rId17"/>
    <p:sldId id="461" r:id="rId18"/>
    <p:sldId id="463" r:id="rId19"/>
    <p:sldId id="462" r:id="rId20"/>
    <p:sldId id="474" r:id="rId21"/>
    <p:sldId id="471" r:id="rId22"/>
    <p:sldId id="485" r:id="rId23"/>
    <p:sldId id="451" r:id="rId24"/>
    <p:sldId id="452" r:id="rId25"/>
    <p:sldId id="489" r:id="rId26"/>
    <p:sldId id="488" r:id="rId27"/>
    <p:sldId id="475" r:id="rId28"/>
    <p:sldId id="491" r:id="rId29"/>
    <p:sldId id="492" r:id="rId30"/>
    <p:sldId id="457" r:id="rId31"/>
    <p:sldId id="465" r:id="rId32"/>
    <p:sldId id="466" r:id="rId33"/>
    <p:sldId id="459" r:id="rId34"/>
    <p:sldId id="458" r:id="rId35"/>
    <p:sldId id="456" r:id="rId36"/>
  </p:sldIdLst>
  <p:sldSz cx="18288000" cy="10287000"/>
  <p:notesSz cx="18288000" cy="10287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orbel" panose="020B0503020204020204" pitchFamily="34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86441" autoAdjust="0"/>
  </p:normalViewPr>
  <p:slideViewPr>
    <p:cSldViewPr>
      <p:cViewPr varScale="1">
        <p:scale>
          <a:sx n="74" d="100"/>
          <a:sy n="74" d="100"/>
        </p:scale>
        <p:origin x="228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FAEAEC67-3989-44AA-BFD1-E6BE8065FAA8}"/>
    <pc:docChg chg="delSld delSection modSection">
      <pc:chgData name="Christopher Diggins" userId="5aeb5eb5ad850d79" providerId="LiveId" clId="{FAEAEC67-3989-44AA-BFD1-E6BE8065FAA8}" dt="2023-01-16T16:05:27.748" v="4" actId="17851"/>
      <pc:docMkLst>
        <pc:docMk/>
      </pc:docMkLst>
      <pc:sldChg chg="del">
        <pc:chgData name="Christopher Diggins" userId="5aeb5eb5ad850d79" providerId="LiveId" clId="{FAEAEC67-3989-44AA-BFD1-E6BE8065FAA8}" dt="2023-01-16T16:05:25.253" v="3" actId="47"/>
        <pc:sldMkLst>
          <pc:docMk/>
          <pc:sldMk cId="4240912134" sldId="29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87565215" sldId="33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95597857" sldId="34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495615119" sldId="349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023647493" sldId="35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687793300" sldId="35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61864280" sldId="35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764889696" sldId="384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289853287" sldId="38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86268803" sldId="38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208299336" sldId="443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26411581" sldId="4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2023-02-06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api/system.console.setin?view=net-7.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and </a:t>
            </a:r>
            <a:r>
              <a:rPr lang="en-CA" dirty="0" err="1"/>
              <a:t>ASsiGNMENT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4624-86C2-AE3B-E7A7-E6F8B5B3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to put in a Shared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2613D-98BB-572F-E1BA-412DD883B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Things that could be easily reused</a:t>
            </a:r>
          </a:p>
          <a:p>
            <a:r>
              <a:rPr lang="en-CA" dirty="0"/>
              <a:t>Not specific to a particular program</a:t>
            </a:r>
          </a:p>
        </p:txBody>
      </p:sp>
    </p:spTree>
    <p:extLst>
      <p:ext uri="{BB962C8B-B14F-4D97-AF65-F5344CB8AC3E}">
        <p14:creationId xmlns:p14="http://schemas.microsoft.com/office/powerpoint/2010/main" val="365771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DCE0-B346-7F86-A562-EC2698EF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7D26-A420-D3CD-4FDA-F3A2198D8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A91E8-FDCF-4AF7-DA31-7B4489A5A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179" y="1342494"/>
            <a:ext cx="6925642" cy="760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9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F989-169C-E95E-D761-D099237A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Dir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94FF1-363C-C77C-8D41-9D073756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Filter by date, time, attributes, name</a:t>
            </a:r>
          </a:p>
          <a:p>
            <a:r>
              <a:rPr lang="en-CA" dirty="0"/>
              <a:t>Order by date, time, attributes, name</a:t>
            </a:r>
          </a:p>
          <a:p>
            <a:r>
              <a:rPr lang="en-CA" dirty="0"/>
              <a:t>Reverse order</a:t>
            </a:r>
          </a:p>
          <a:p>
            <a:r>
              <a:rPr lang="en-CA" dirty="0"/>
              <a:t>Pattern matching (glob)</a:t>
            </a:r>
          </a:p>
          <a:p>
            <a:r>
              <a:rPr lang="en-CA" dirty="0"/>
              <a:t>Control output: color, size, dates, tab, lowercase, long/short, pause, date format, attributes, 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0337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F966-2986-4881-2DBB-63B23443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Taking Dir to the Next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BBE4F-9DB2-0283-C483-140B93874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could we do next? </a:t>
            </a:r>
          </a:p>
          <a:p>
            <a:r>
              <a:rPr lang="en-CA" dirty="0"/>
              <a:t>Add support for coloring</a:t>
            </a:r>
          </a:p>
          <a:p>
            <a:r>
              <a:rPr lang="en-CA" dirty="0"/>
              <a:t>Additional command-line options</a:t>
            </a:r>
          </a:p>
          <a:p>
            <a:r>
              <a:rPr lang="en-CA" dirty="0"/>
              <a:t>Options 	</a:t>
            </a:r>
          </a:p>
          <a:p>
            <a:r>
              <a:rPr lang="en-CA" dirty="0"/>
              <a:t>Make it recursive </a:t>
            </a:r>
          </a:p>
          <a:p>
            <a:r>
              <a:rPr lang="en-CA" dirty="0"/>
              <a:t>Show different data </a:t>
            </a:r>
          </a:p>
        </p:txBody>
      </p:sp>
    </p:spTree>
    <p:extLst>
      <p:ext uri="{BB962C8B-B14F-4D97-AF65-F5344CB8AC3E}">
        <p14:creationId xmlns:p14="http://schemas.microsoft.com/office/powerpoint/2010/main" val="355237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E467-2EB8-972A-7EF3-BD97395C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Different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0E43F-76B6-60B5-02B3-E64C818B0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Hard-coded string</a:t>
            </a:r>
          </a:p>
          <a:p>
            <a:r>
              <a:rPr lang="en-CA" dirty="0"/>
              <a:t>Command line argument</a:t>
            </a:r>
          </a:p>
          <a:p>
            <a:r>
              <a:rPr lang="en-CA" dirty="0"/>
              <a:t>Environment variable</a:t>
            </a:r>
          </a:p>
          <a:p>
            <a:r>
              <a:rPr lang="en-CA" dirty="0"/>
              <a:t>Standard input</a:t>
            </a:r>
          </a:p>
          <a:p>
            <a:r>
              <a:rPr lang="en-CA" dirty="0"/>
              <a:t>Written in a file</a:t>
            </a:r>
          </a:p>
          <a:p>
            <a:r>
              <a:rPr lang="en-CA" dirty="0"/>
              <a:t>Request it from a URL </a:t>
            </a:r>
          </a:p>
          <a:p>
            <a:r>
              <a:rPr lang="en-CA" dirty="0"/>
              <a:t>Graphical Users Interface (GUI)</a:t>
            </a:r>
          </a:p>
          <a:p>
            <a:pPr marL="68580" indent="0">
              <a:buNone/>
            </a:pPr>
            <a:endParaRPr lang="en-CA" dirty="0"/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9160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91D5D-6CD2-E701-B86C-3416BEB0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test my projects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B6058C-B0AD-7CD8-99E4-9041CDC94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to create a debug profile</a:t>
            </a:r>
          </a:p>
          <a:p>
            <a:r>
              <a:rPr lang="en-CA" dirty="0"/>
              <a:t>How to write and run an integration test</a:t>
            </a:r>
          </a:p>
          <a:p>
            <a:r>
              <a:rPr lang="en-CA" dirty="0"/>
              <a:t>How to write a unit test</a:t>
            </a:r>
          </a:p>
          <a:p>
            <a:r>
              <a:rPr lang="en-CA" dirty="0"/>
              <a:t>How to write a test plan </a:t>
            </a:r>
          </a:p>
          <a:p>
            <a:r>
              <a:rPr lang="en-CA" dirty="0"/>
              <a:t>How to launch a process</a:t>
            </a:r>
          </a:p>
        </p:txBody>
      </p:sp>
    </p:spTree>
    <p:extLst>
      <p:ext uri="{BB962C8B-B14F-4D97-AF65-F5344CB8AC3E}">
        <p14:creationId xmlns:p14="http://schemas.microsoft.com/office/powerpoint/2010/main" val="2127209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6223-4E32-3673-E700-844D8564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Manual Test without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E2F6-2AFE-BD5E-55B1-19189BEF2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Running the programs from the command line</a:t>
            </a:r>
          </a:p>
          <a:p>
            <a:r>
              <a:rPr lang="en-CA" dirty="0"/>
              <a:t>Where are the programs? </a:t>
            </a:r>
          </a:p>
          <a:p>
            <a:r>
              <a:rPr lang="en-CA" dirty="0"/>
              <a:t>Difference between Mac and Windows</a:t>
            </a:r>
          </a:p>
          <a:p>
            <a:r>
              <a:rPr lang="en-CA" dirty="0"/>
              <a:t>Windows you just write the command-line</a:t>
            </a:r>
          </a:p>
          <a:p>
            <a:r>
              <a:rPr lang="en-CA" dirty="0"/>
              <a:t>Mac you write “mono command.exe”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5691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C45A-6012-598F-046F-0103EF39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Manual Test from IDE with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E77C-BE52-25F7-4020-DFCB8BB92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Marking a Unit test with the [Explicit] attribute causes it to not run automatically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781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2696-2170-103F-D597-386D5BE0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Automated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6C4F5-2B73-1ABB-6CC0-3BD6D31D3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Test a function or class</a:t>
            </a:r>
          </a:p>
        </p:txBody>
      </p:sp>
    </p:spTree>
    <p:extLst>
      <p:ext uri="{BB962C8B-B14F-4D97-AF65-F5344CB8AC3E}">
        <p14:creationId xmlns:p14="http://schemas.microsoft.com/office/powerpoint/2010/main" val="2566552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7DBF-5F8C-F4C8-84AF-02C31CD0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Automated Integration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37881-0C08-9EBB-BFC2-9C6A2D61D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a process start info </a:t>
            </a:r>
          </a:p>
          <a:p>
            <a:r>
              <a:rPr lang="en-CA" dirty="0"/>
              <a:t>Set up command-line arguments</a:t>
            </a:r>
          </a:p>
          <a:p>
            <a:r>
              <a:rPr lang="en-CA" dirty="0"/>
              <a:t>Set up environment variables </a:t>
            </a:r>
          </a:p>
          <a:p>
            <a:r>
              <a:rPr lang="en-CA" dirty="0"/>
              <a:t>Redirect the standard input</a:t>
            </a:r>
          </a:p>
          <a:p>
            <a:r>
              <a:rPr lang="en-CA" dirty="0"/>
              <a:t>Redirect the standard output </a:t>
            </a:r>
          </a:p>
          <a:p>
            <a:r>
              <a:rPr lang="en-CA" dirty="0"/>
              <a:t>Launch the process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77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A23EDA-B054-DC58-E312-A27C9244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Today’s Lecture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1F804E-2ADF-D902-C8B4-67D33EDD0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Writing tests</a:t>
            </a:r>
          </a:p>
          <a:p>
            <a:r>
              <a:rPr lang="en-CA" dirty="0"/>
              <a:t>Sharing code</a:t>
            </a:r>
          </a:p>
          <a:p>
            <a:r>
              <a:rPr lang="en-CA" dirty="0"/>
              <a:t>Following instructions</a:t>
            </a:r>
          </a:p>
          <a:p>
            <a:r>
              <a:rPr lang="en-CA" dirty="0"/>
              <a:t>Dealing with ambiguity</a:t>
            </a:r>
          </a:p>
          <a:p>
            <a:r>
              <a:rPr lang="en-CA" dirty="0"/>
              <a:t>Dealing with complexity</a:t>
            </a:r>
          </a:p>
          <a:p>
            <a:r>
              <a:rPr lang="en-CA" dirty="0"/>
              <a:t>Writing functions</a:t>
            </a:r>
          </a:p>
          <a:p>
            <a:r>
              <a:rPr lang="en-CA" dirty="0"/>
              <a:t>Creating a simple class </a:t>
            </a:r>
          </a:p>
        </p:txBody>
      </p:sp>
    </p:spTree>
    <p:extLst>
      <p:ext uri="{BB962C8B-B14F-4D97-AF65-F5344CB8AC3E}">
        <p14:creationId xmlns:p14="http://schemas.microsoft.com/office/powerpoint/2010/main" val="4170277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0507-A199-AB36-54C3-0A055327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can we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C5EA3-D91E-9A6F-7B9B-E78ADEE7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Does our find application work with a file? </a:t>
            </a:r>
          </a:p>
          <a:p>
            <a:r>
              <a:rPr lang="en-CA" dirty="0"/>
              <a:t>Does our find application work with standard input? </a:t>
            </a:r>
          </a:p>
          <a:p>
            <a:r>
              <a:rPr lang="en-CA" dirty="0"/>
              <a:t>Does our find algorithm find? </a:t>
            </a:r>
          </a:p>
          <a:p>
            <a:r>
              <a:rPr lang="en-CA" dirty="0"/>
              <a:t>Does our sort application sort?</a:t>
            </a:r>
          </a:p>
          <a:p>
            <a:r>
              <a:rPr lang="en-CA" dirty="0"/>
              <a:t>Does our sort application work with a file?</a:t>
            </a:r>
          </a:p>
          <a:p>
            <a:r>
              <a:rPr lang="en-CA" dirty="0"/>
              <a:t>Does our sort application work with standard input?</a:t>
            </a:r>
          </a:p>
          <a:p>
            <a:r>
              <a:rPr lang="en-CA" dirty="0"/>
              <a:t>Does our sort algorithm sort?</a:t>
            </a:r>
          </a:p>
          <a:p>
            <a:r>
              <a:rPr lang="en-CA" dirty="0"/>
              <a:t>Do our applications output help?</a:t>
            </a:r>
          </a:p>
        </p:txBody>
      </p:sp>
    </p:spTree>
    <p:extLst>
      <p:ext uri="{BB962C8B-B14F-4D97-AF65-F5344CB8AC3E}">
        <p14:creationId xmlns:p14="http://schemas.microsoft.com/office/powerpoint/2010/main" val="699032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4F00-3386-1765-DF3C-1E284769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Redirecting Standard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3F17B-1107-2DA6-9454-FAF2B1435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https://learn.microsoft.com/en-us/dotnet/api/system.console.setin?view=net-7.0</a:t>
            </a:r>
            <a:r>
              <a:rPr lang="en-CA" dirty="0"/>
              <a:t> </a:t>
            </a:r>
          </a:p>
          <a:p>
            <a:r>
              <a:rPr lang="en-CA" dirty="0" err="1"/>
              <a:t>Console.SetIn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518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5A38-0A40-13F4-CCEA-53E79481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Program to Test the Standard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4B3B-5E06-7358-C6B5-228F6B14A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Column display program</a:t>
            </a:r>
          </a:p>
        </p:txBody>
      </p:sp>
    </p:spTree>
    <p:extLst>
      <p:ext uri="{BB962C8B-B14F-4D97-AF65-F5344CB8AC3E}">
        <p14:creationId xmlns:p14="http://schemas.microsoft.com/office/powerpoint/2010/main" val="1364922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0622-F55D-7F6B-03FE-8F4B6583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 Line Arguments and </a:t>
            </a:r>
            <a:br>
              <a:rPr lang="en-CA" dirty="0"/>
            </a:br>
            <a:r>
              <a:rPr lang="en-CA" dirty="0"/>
              <a:t>Standard Input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08640-F9A0-6CC8-692D-DA0BBCE23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1478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5FD4-EFBF-7ADB-A500-DEB5E650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Sharing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F7E49-2580-1239-7228-BE0B2244D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Putting a function in one library and using it across </a:t>
            </a:r>
          </a:p>
        </p:txBody>
      </p:sp>
    </p:spTree>
    <p:extLst>
      <p:ext uri="{BB962C8B-B14F-4D97-AF65-F5344CB8AC3E}">
        <p14:creationId xmlns:p14="http://schemas.microsoft.com/office/powerpoint/2010/main" val="3135880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7552-307F-6B16-8385-E974F9C2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Representing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6F4AC-1C5E-61F2-1EB7-893564147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1415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733F-FF31-AA43-ADA6-AE00E8D0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an options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918FB-EAB8-2181-FAA4-1459BE212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371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B13C-09EE-5235-6857-FD7F07DB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could we share?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2E38-00CC-AF0F-34E4-B766E05EA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Read a file into lines</a:t>
            </a:r>
          </a:p>
          <a:p>
            <a:r>
              <a:rPr lang="en-CA" dirty="0"/>
              <a:t>Read standard input into lines</a:t>
            </a:r>
          </a:p>
          <a:p>
            <a:r>
              <a:rPr lang="en-CA" dirty="0"/>
              <a:t>Output lines to standard </a:t>
            </a:r>
          </a:p>
          <a:p>
            <a:r>
              <a:rPr lang="en-CA" dirty="0"/>
              <a:t>Look at command line arguments</a:t>
            </a:r>
          </a:p>
          <a:p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974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125D-1D0E-A1A3-A869-57A7B62D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expected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C9595-A818-E549-0883-88873EEA4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Shared code: </a:t>
            </a:r>
          </a:p>
          <a:p>
            <a:pPr lvl="1"/>
            <a:r>
              <a:rPr lang="en-CA" dirty="0"/>
              <a:t>Parse command line arguments</a:t>
            </a:r>
          </a:p>
          <a:p>
            <a:pPr lvl="1"/>
            <a:r>
              <a:rPr lang="en-CA" dirty="0"/>
              <a:t>Sort strings</a:t>
            </a:r>
          </a:p>
          <a:p>
            <a:pPr lvl="1"/>
            <a:r>
              <a:rPr lang="en-CA" dirty="0"/>
              <a:t>Filter strings</a:t>
            </a:r>
          </a:p>
          <a:p>
            <a:pPr lvl="1"/>
            <a:endParaRPr lang="en-CA" dirty="0"/>
          </a:p>
          <a:p>
            <a:r>
              <a:rPr lang="en-CA" dirty="0"/>
              <a:t>Unit test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9916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EB4D-A329-469C-DE9F-97F061D4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Writing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FF7D6-0302-F3A6-315F-76387EDA0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710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1257C-EAAB-43F0-BDC9-8651A2E4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#1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F32391-809A-78E4-078E-DF91CDA86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3086100"/>
            <a:ext cx="6743699" cy="6057900"/>
          </a:xfrm>
        </p:spPr>
        <p:txBody>
          <a:bodyPr/>
          <a:lstStyle/>
          <a:p>
            <a:r>
              <a:rPr lang="en-CA" dirty="0"/>
              <a:t>What were the instructions? </a:t>
            </a:r>
          </a:p>
          <a:p>
            <a:r>
              <a:rPr lang="en-CA" dirty="0"/>
              <a:t>Command-line arguments</a:t>
            </a:r>
          </a:p>
          <a:p>
            <a:r>
              <a:rPr lang="en-CA" dirty="0"/>
              <a:t>I need to run the code without rewriting it </a:t>
            </a:r>
          </a:p>
          <a:p>
            <a:pPr marL="68580" indent="0">
              <a:buNone/>
            </a:pPr>
            <a:r>
              <a:rPr lang="en-CA" dirty="0"/>
              <a:t> </a:t>
            </a:r>
          </a:p>
          <a:p>
            <a:pPr marL="68580" indent="0">
              <a:buNone/>
            </a:pPr>
            <a:endParaRPr lang="en-CA" dirty="0"/>
          </a:p>
          <a:p>
            <a:pPr marL="68580" indent="0">
              <a:buNone/>
            </a:pPr>
            <a:endParaRPr lang="en-CA" dirty="0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C648DD49-057A-87D5-6F0A-0EE2E7042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3295650"/>
            <a:ext cx="7892033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30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1AC5-A20B-58A7-E23A-3A627A94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5C31A-D362-80A8-9D11-DE6CB55BD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471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F21E-71EC-7851-44C1-495BAE59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Invoking Static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EA3E9-EA41-EFD5-7344-525D77682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0667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F8A9-2420-C667-799B-7945A8B3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Isn’t there extra allocations happening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7A9AA-A5BE-97CE-E043-EB4B7164C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Yes, but there doesn’t have to be. </a:t>
            </a:r>
          </a:p>
        </p:txBody>
      </p:sp>
    </p:spTree>
    <p:extLst>
      <p:ext uri="{BB962C8B-B14F-4D97-AF65-F5344CB8AC3E}">
        <p14:creationId xmlns:p14="http://schemas.microsoft.com/office/powerpoint/2010/main" val="2867238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50A0-63AF-EB4C-ADAC-52BFEAC6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Switching Between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9D454-7597-B1BC-DAF1-0CF541CF5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4440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581B-F9DD-9779-C422-14B3E1CD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00F39-4536-591C-5EFD-506FAF00D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9333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749A-C9DD-5D3B-D80E-7A854070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My version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42256-5A28-D81C-5D2B-3841CCE27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00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DFBB-5245-458F-32C6-3EFD22FB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Hypothetical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4CB6-28CC-4924-A0C7-29D31C558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/>
              <a:t>GetFilesInDir</a:t>
            </a:r>
            <a:r>
              <a:rPr lang="en-CA" dirty="0"/>
              <a:t>()</a:t>
            </a:r>
          </a:p>
          <a:p>
            <a:r>
              <a:rPr lang="en-CA" dirty="0" err="1"/>
              <a:t>GetSubDirsInDir</a:t>
            </a:r>
            <a:r>
              <a:rPr lang="en-CA" dirty="0"/>
              <a:t>()</a:t>
            </a:r>
          </a:p>
          <a:p>
            <a:r>
              <a:rPr lang="en-CA" dirty="0" err="1"/>
              <a:t>GetFileLastModifiedDate</a:t>
            </a:r>
            <a:r>
              <a:rPr lang="en-CA" dirty="0"/>
              <a:t>()</a:t>
            </a:r>
          </a:p>
          <a:p>
            <a:r>
              <a:rPr lang="en-CA" dirty="0" err="1"/>
              <a:t>GetFileCreateDate</a:t>
            </a:r>
            <a:r>
              <a:rPr lang="en-CA" dirty="0"/>
              <a:t>()</a:t>
            </a:r>
          </a:p>
          <a:p>
            <a:r>
              <a:rPr lang="en-CA" dirty="0" err="1"/>
              <a:t>GetFileOwner</a:t>
            </a:r>
            <a:r>
              <a:rPr lang="en-CA" dirty="0"/>
              <a:t>()</a:t>
            </a:r>
          </a:p>
          <a:p>
            <a:r>
              <a:rPr lang="en-CA" dirty="0" err="1"/>
              <a:t>GetFileSize</a:t>
            </a:r>
            <a:r>
              <a:rPr lang="en-CA" dirty="0"/>
              <a:t>()</a:t>
            </a:r>
          </a:p>
          <a:p>
            <a:r>
              <a:rPr lang="en-CA" dirty="0" err="1"/>
              <a:t>GetFileAttributes</a:t>
            </a:r>
            <a:r>
              <a:rPr lang="en-CA" dirty="0"/>
              <a:t>()</a:t>
            </a:r>
          </a:p>
          <a:p>
            <a:r>
              <a:rPr lang="en-CA" dirty="0" err="1"/>
              <a:t>GetCommandLineArguments</a:t>
            </a:r>
            <a:r>
              <a:rPr lang="en-CA" dirty="0"/>
              <a:t>()</a:t>
            </a:r>
          </a:p>
          <a:p>
            <a:r>
              <a:rPr lang="en-CA" dirty="0" err="1"/>
              <a:t>GetCurrentWorkingDirectory</a:t>
            </a:r>
            <a:r>
              <a:rPr lang="en-CA" dirty="0"/>
              <a:t>()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483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4AF6-FCAD-7E38-2D42-F66E1A42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Pseudo-code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F5FF9-D6FA-1D55-A1E9-8E76DDA45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Parse command line arguments</a:t>
            </a:r>
          </a:p>
          <a:p>
            <a:pPr lvl="1"/>
            <a:r>
              <a:rPr lang="en-CA" dirty="0"/>
              <a:t>If none use the current working directory</a:t>
            </a:r>
          </a:p>
          <a:p>
            <a:pPr lvl="1"/>
            <a:r>
              <a:rPr lang="en-CA" dirty="0"/>
              <a:t>Check if it is a directory</a:t>
            </a:r>
          </a:p>
          <a:p>
            <a:pPr lvl="1"/>
            <a:r>
              <a:rPr lang="en-CA" dirty="0"/>
              <a:t>If not exit and tell user</a:t>
            </a:r>
          </a:p>
          <a:p>
            <a:r>
              <a:rPr lang="en-CA" dirty="0"/>
              <a:t>Get all files from the directory</a:t>
            </a:r>
          </a:p>
          <a:p>
            <a:r>
              <a:rPr lang="en-CA" dirty="0"/>
              <a:t>Get all directories from the directory </a:t>
            </a:r>
          </a:p>
          <a:p>
            <a:r>
              <a:rPr lang="en-CA" dirty="0"/>
              <a:t>For each file and directory: </a:t>
            </a:r>
          </a:p>
          <a:p>
            <a:pPr lvl="1"/>
            <a:r>
              <a:rPr lang="en-CA" dirty="0"/>
              <a:t>output date modified, size, and name if file</a:t>
            </a:r>
          </a:p>
          <a:p>
            <a:pPr lvl="1"/>
            <a:r>
              <a:rPr lang="en-CA" dirty="0"/>
              <a:t>output date modified, and name if a directory </a:t>
            </a:r>
          </a:p>
          <a:p>
            <a:pPr marL="68580" indent="0">
              <a:buNone/>
            </a:pP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573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7054-F30E-6EF6-A98A-27A60A163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“</a:t>
            </a:r>
            <a:r>
              <a:rPr lang="en-CA" dirty="0" err="1"/>
              <a:t>Console.ReadLine</a:t>
            </a:r>
            <a:r>
              <a:rPr lang="en-CA" dirty="0"/>
              <a:t>()”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466B-D5B9-ED4F-AB76-EE167AF81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Reads from the standard input stream</a:t>
            </a:r>
          </a:p>
          <a:p>
            <a:pPr marL="68580" indent="0">
              <a:buNone/>
            </a:pP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031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88A9-F663-1CDA-CA9F-E946A16B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AEFA-8DA2-9A83-C034-4DD2D9E88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415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E100-7FDF-8E64-8737-0E9E8A8D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create a Debug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B49C2-D97E-C879-2539-880FAF893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is how I run the programs</a:t>
            </a:r>
          </a:p>
        </p:txBody>
      </p:sp>
    </p:spTree>
    <p:extLst>
      <p:ext uri="{BB962C8B-B14F-4D97-AF65-F5344CB8AC3E}">
        <p14:creationId xmlns:p14="http://schemas.microsoft.com/office/powerpoint/2010/main" val="95883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3B50-BBDF-738A-385E-58994798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I would tackle the </a:t>
            </a:r>
            <a:r>
              <a:rPr lang="en-CA" dirty="0" err="1"/>
              <a:t>dir</a:t>
            </a:r>
            <a:r>
              <a:rPr lang="en-CA" dirty="0"/>
              <a:t>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C5DC-C155-3D78-4EC3-FD01ACB54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Lots of small functions</a:t>
            </a:r>
          </a:p>
          <a:p>
            <a:r>
              <a:rPr lang="en-CA" dirty="0"/>
              <a:t>Use an options class </a:t>
            </a:r>
          </a:p>
          <a:p>
            <a:r>
              <a:rPr lang="en-CA" dirty="0"/>
              <a:t>A project for testing </a:t>
            </a:r>
          </a:p>
          <a:p>
            <a:r>
              <a:rPr lang="en-CA" dirty="0"/>
              <a:t>A project for shared code</a:t>
            </a:r>
          </a:p>
        </p:txBody>
      </p:sp>
    </p:spTree>
    <p:extLst>
      <p:ext uri="{BB962C8B-B14F-4D97-AF65-F5344CB8AC3E}">
        <p14:creationId xmlns:p14="http://schemas.microsoft.com/office/powerpoint/2010/main" val="2747118284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13040</TotalTime>
  <Words>632</Words>
  <Application>Microsoft Office PowerPoint</Application>
  <PresentationFormat>Custom</PresentationFormat>
  <Paragraphs>133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Corbel</vt:lpstr>
      <vt:lpstr>Calibri</vt:lpstr>
      <vt:lpstr>Base</vt:lpstr>
      <vt:lpstr>Lab and ASsiGNMENT</vt:lpstr>
      <vt:lpstr>Today’s Lecture</vt:lpstr>
      <vt:lpstr>Assignment #1 Review</vt:lpstr>
      <vt:lpstr>Hypothetical Functions</vt:lpstr>
      <vt:lpstr>Pseudo-code</vt:lpstr>
      <vt:lpstr>What does “Console.ReadLine()” do?</vt:lpstr>
      <vt:lpstr>Creating References</vt:lpstr>
      <vt:lpstr>How to create a Debug Profile</vt:lpstr>
      <vt:lpstr>How I would tackle the dir assignment</vt:lpstr>
      <vt:lpstr>What to put in a Shared Project</vt:lpstr>
      <vt:lpstr>PowerPoint Presentation</vt:lpstr>
      <vt:lpstr>Dir Extension</vt:lpstr>
      <vt:lpstr>Taking Dir to the Next Level</vt:lpstr>
      <vt:lpstr>Different Options</vt:lpstr>
      <vt:lpstr>How to test my projects</vt:lpstr>
      <vt:lpstr>Manual Test without Debugger</vt:lpstr>
      <vt:lpstr>Manual Test from IDE with Debugger</vt:lpstr>
      <vt:lpstr>Automated Unit Test</vt:lpstr>
      <vt:lpstr>Automated Integration Test</vt:lpstr>
      <vt:lpstr>What can we test?</vt:lpstr>
      <vt:lpstr>Redirecting Standard Input</vt:lpstr>
      <vt:lpstr>A Program to Test the Standard Output</vt:lpstr>
      <vt:lpstr>Command Line Arguments and  Standard Input Stream</vt:lpstr>
      <vt:lpstr>Sharing Code</vt:lpstr>
      <vt:lpstr>Representing Files and Directories</vt:lpstr>
      <vt:lpstr>Creating an options class</vt:lpstr>
      <vt:lpstr>What could we share? </vt:lpstr>
      <vt:lpstr>What is expected</vt:lpstr>
      <vt:lpstr>Writing Functions</vt:lpstr>
      <vt:lpstr>Namespaces</vt:lpstr>
      <vt:lpstr>Invoking Static Functions </vt:lpstr>
      <vt:lpstr>Isn’t there extra allocations happening</vt:lpstr>
      <vt:lpstr>Switching Between</vt:lpstr>
      <vt:lpstr>Using Declarations</vt:lpstr>
      <vt:lpstr>My version 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39</cp:revision>
  <dcterms:created xsi:type="dcterms:W3CDTF">2022-10-07T01:31:58Z</dcterms:created>
  <dcterms:modified xsi:type="dcterms:W3CDTF">2023-02-07T14:57:39Z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