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12"/>
  </p:notesMasterIdLst>
  <p:sldIdLst>
    <p:sldId id="449" r:id="rId2"/>
    <p:sldId id="450" r:id="rId3"/>
    <p:sldId id="455" r:id="rId4"/>
    <p:sldId id="456" r:id="rId5"/>
    <p:sldId id="451" r:id="rId6"/>
    <p:sldId id="452" r:id="rId7"/>
    <p:sldId id="454" r:id="rId8"/>
    <p:sldId id="453" r:id="rId9"/>
    <p:sldId id="457" r:id="rId10"/>
    <p:sldId id="458" r:id="rId11"/>
  </p:sldIdLst>
  <p:sldSz cx="18288000" cy="10287000"/>
  <p:notesSz cx="18288000" cy="10287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74" d="100"/>
          <a:sy n="74" d="100"/>
        </p:scale>
        <p:origin x="22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2023-02-04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And code reuse</a:t>
            </a:r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CDF7-59E2-996A-1BCF-F9980447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Things you can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C166-D4AF-B1B6-2566-B86824B9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 “map”</a:t>
            </a:r>
          </a:p>
          <a:p>
            <a:r>
              <a:rPr lang="en-CA" dirty="0"/>
              <a:t>With “filter”</a:t>
            </a:r>
          </a:p>
          <a:p>
            <a:r>
              <a:rPr lang="en-CA" dirty="0"/>
              <a:t>With “aggregate” </a:t>
            </a:r>
          </a:p>
        </p:txBody>
      </p:sp>
    </p:spTree>
    <p:extLst>
      <p:ext uri="{BB962C8B-B14F-4D97-AF65-F5344CB8AC3E}">
        <p14:creationId xmlns:p14="http://schemas.microsoft.com/office/powerpoint/2010/main" val="196386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7E8BC3-6FC2-838E-FBFC-D4959B56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it and why do we care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6E02F-87F8-444D-1BC7-86A6939A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Functional programming reduces the amount of code we have to write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398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0840-E48B-96D8-5155-CD055D69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code reduction good?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B73F-922C-70BE-B0FC-23DA5B2A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Less possibility of mistakes</a:t>
            </a:r>
          </a:p>
          <a:p>
            <a:r>
              <a:rPr lang="en-CA" dirty="0"/>
              <a:t>Less tests we have to write</a:t>
            </a:r>
          </a:p>
          <a:p>
            <a:r>
              <a:rPr lang="en-CA" dirty="0"/>
              <a:t>Easier to understand and debug</a:t>
            </a:r>
          </a:p>
          <a:p>
            <a:r>
              <a:rPr lang="en-CA" dirty="0"/>
              <a:t>Easier to maintain and modify</a:t>
            </a:r>
          </a:p>
        </p:txBody>
      </p:sp>
    </p:spTree>
    <p:extLst>
      <p:ext uri="{BB962C8B-B14F-4D97-AF65-F5344CB8AC3E}">
        <p14:creationId xmlns:p14="http://schemas.microsoft.com/office/powerpoint/2010/main" val="360150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63635B-6532-470F-BD5C-CF4DB5FD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3A8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B804C-3CFB-42D1-A7D2-AC6F382D0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56FF0-72C9-4F01-8EBB-EEA8D012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5199" y="965202"/>
            <a:ext cx="16357600" cy="83565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AEA28-C6B2-6D68-94FF-C0639A800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715" y="2377476"/>
            <a:ext cx="14926562" cy="55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E464-D2AC-703A-FB3F-5D570D12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D96C1-6E3B-7AB3-1FD7-B9D4C45E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map / filter / fold </a:t>
            </a:r>
          </a:p>
          <a:p>
            <a:r>
              <a:rPr lang="en-CA" dirty="0"/>
              <a:t>In C# called:</a:t>
            </a:r>
          </a:p>
          <a:p>
            <a:r>
              <a:rPr lang="en-CA" dirty="0"/>
              <a:t>Select / Where / Aggregate</a:t>
            </a:r>
          </a:p>
        </p:txBody>
      </p:sp>
    </p:spTree>
    <p:extLst>
      <p:ext uri="{BB962C8B-B14F-4D97-AF65-F5344CB8AC3E}">
        <p14:creationId xmlns:p14="http://schemas.microsoft.com/office/powerpoint/2010/main" val="339071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F9FF-E1B5-52CB-B4AB-BB0E2E91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to Read Functional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6E02-7357-3210-11D1-455E2A711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29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BA45-A1B5-E136-E7C8-C24777E5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Generics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77CA-C114-0A02-5A28-AE9CE7BD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Without generics we have to either:</a:t>
            </a:r>
          </a:p>
          <a:p>
            <a:r>
              <a:rPr lang="en-CA" dirty="0"/>
              <a:t>Write multiple versions of each function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698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06A0-71BC-348D-9C23-983B5EFA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Difference between </a:t>
            </a:r>
            <a:r>
              <a:rPr lang="en-CA" dirty="0" err="1"/>
              <a:t>IEnumerable</a:t>
            </a:r>
            <a:r>
              <a:rPr lang="en-CA" dirty="0"/>
              <a:t> and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5311-ABF8-EBD5-325A-82709ACC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65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9AED-ADA5-7A97-688B-0EB7685B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Universality of Aggregate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7C77-5EBA-D462-C580-D455B93F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Things you can do with the aggregate operation:</a:t>
            </a:r>
          </a:p>
          <a:p>
            <a:r>
              <a:rPr lang="en-CA"/>
              <a:t>Generate a new list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860648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11353</TotalTime>
  <Words>125</Words>
  <Application>Microsoft Office PowerPoint</Application>
  <PresentationFormat>Custom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Calibri</vt:lpstr>
      <vt:lpstr>Base</vt:lpstr>
      <vt:lpstr>Functional PROGRAMMING</vt:lpstr>
      <vt:lpstr>What is it and why do we care</vt:lpstr>
      <vt:lpstr>Why is code reduction good? </vt:lpstr>
      <vt:lpstr>PowerPoint Presentation</vt:lpstr>
      <vt:lpstr>Building Blocks</vt:lpstr>
      <vt:lpstr>Learning to Read Functional Code </vt:lpstr>
      <vt:lpstr>Generics Review</vt:lpstr>
      <vt:lpstr>Difference between IEnumerable and Collections</vt:lpstr>
      <vt:lpstr>The Universality of Aggregate</vt:lpstr>
      <vt:lpstr>Things you can build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35</cp:revision>
  <dcterms:created xsi:type="dcterms:W3CDTF">2022-10-07T01:31:58Z</dcterms:created>
  <dcterms:modified xsi:type="dcterms:W3CDTF">2023-02-06T04:28:29Z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