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"/>
  </p:notesMasterIdLst>
  <p:sldIdLst>
    <p:sldId id="449" r:id="rId2"/>
  </p:sldIdLst>
  <p:sldSz cx="18288000" cy="10287000"/>
  <p:notesSz cx="18288000" cy="10287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Template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Calibri</vt:lpstr>
      <vt:lpstr>Base</vt:lpstr>
      <vt:lpstr>Template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33</cp:revision>
  <dcterms:created xsi:type="dcterms:W3CDTF">2022-10-07T01:31:58Z</dcterms:created>
  <dcterms:modified xsi:type="dcterms:W3CDTF">2023-01-29T19:26:26Z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