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4010" r:id="rId1"/>
  </p:sldMasterIdLst>
  <p:notesMasterIdLst>
    <p:notesMasterId r:id="rId15"/>
  </p:notesMasterIdLst>
  <p:sldIdLst>
    <p:sldId id="444" r:id="rId2"/>
    <p:sldId id="446" r:id="rId3"/>
    <p:sldId id="455" r:id="rId4"/>
    <p:sldId id="454" r:id="rId5"/>
    <p:sldId id="465" r:id="rId6"/>
    <p:sldId id="466" r:id="rId7"/>
    <p:sldId id="471" r:id="rId8"/>
    <p:sldId id="445" r:id="rId9"/>
    <p:sldId id="472" r:id="rId10"/>
    <p:sldId id="473" r:id="rId11"/>
    <p:sldId id="469" r:id="rId12"/>
    <p:sldId id="468" r:id="rId13"/>
    <p:sldId id="470" r:id="rId14"/>
  </p:sldIdLst>
  <p:sldSz cx="18288000" cy="10287000"/>
  <p:notesSz cx="18288000" cy="10287000"/>
  <p:embeddedFontLst>
    <p:embeddedFont>
      <p:font typeface="Calibri" panose="020F0502020204030204" pitchFamily="34" charset="0"/>
      <p:regular r:id="rId16"/>
      <p:bold r:id="rId17"/>
      <p:italic r:id="rId18"/>
      <p:boldItalic r:id="rId19"/>
    </p:embeddedFont>
    <p:embeddedFont>
      <p:font typeface="Corbel" panose="020B0503020204020204" pitchFamily="34" charset="0"/>
      <p:regular r:id="rId20"/>
      <p:bold r:id="rId21"/>
      <p:italic r:id="rId22"/>
      <p:boldItalic r:id="rId23"/>
    </p:embeddedFont>
    <p:embeddedFont>
      <p:font typeface="Segoe UI" panose="020B0502040204020203" pitchFamily="34" charset="0"/>
      <p:regular r:id="rId24"/>
      <p:bold r:id="rId25"/>
      <p:italic r:id="rId26"/>
      <p:boldItalic r:id="rId2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 Tools" id="{CBFB8F95-5664-4540-A622-7CEAC1350ECB}">
          <p14:sldIdLst>
            <p14:sldId id="444"/>
            <p14:sldId id="446"/>
            <p14:sldId id="455"/>
            <p14:sldId id="454"/>
            <p14:sldId id="465"/>
            <p14:sldId id="466"/>
            <p14:sldId id="471"/>
            <p14:sldId id="445"/>
          </p14:sldIdLst>
        </p14:section>
        <p14:section name="Runtime Type Information" id="{4BA5FACB-BFB3-40ED-B7EF-F7F9D70F9089}">
          <p14:sldIdLst>
            <p14:sldId id="472"/>
            <p14:sldId id="473"/>
            <p14:sldId id="469"/>
            <p14:sldId id="468"/>
            <p14:sldId id="470"/>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DAF"/>
    <a:srgbClr val="E1AD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27BB4B-3DCB-4CCC-A4B6-2062D86EEE44}" v="12" dt="2023-01-17T00:03:07.49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102" autoAdjust="0"/>
    <p:restoredTop sz="86441" autoAdjust="0"/>
  </p:normalViewPr>
  <p:slideViewPr>
    <p:cSldViewPr>
      <p:cViewPr varScale="1">
        <p:scale>
          <a:sx n="49" d="100"/>
          <a:sy n="49" d="100"/>
        </p:scale>
        <p:origin x="101" y="269"/>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Diggins" userId="5aeb5eb5ad850d79" providerId="LiveId" clId="{8627BB4B-3DCB-4CCC-A4B6-2062D86EEE44}"/>
    <pc:docChg chg="undo redo custSel addSld delSld modSld sldOrd addSection modSection">
      <pc:chgData name="Christopher Diggins" userId="5aeb5eb5ad850d79" providerId="LiveId" clId="{8627BB4B-3DCB-4CCC-A4B6-2062D86EEE44}" dt="2023-01-17T03:56:15.803" v="3631" actId="1076"/>
      <pc:docMkLst>
        <pc:docMk/>
      </pc:docMkLst>
      <pc:sldChg chg="del">
        <pc:chgData name="Christopher Diggins" userId="5aeb5eb5ad850d79" providerId="LiveId" clId="{8627BB4B-3DCB-4CCC-A4B6-2062D86EEE44}" dt="2023-01-16T16:13:19.183" v="19" actId="47"/>
        <pc:sldMkLst>
          <pc:docMk/>
          <pc:sldMk cId="1160348773" sldId="370"/>
        </pc:sldMkLst>
      </pc:sldChg>
      <pc:sldChg chg="del">
        <pc:chgData name="Christopher Diggins" userId="5aeb5eb5ad850d79" providerId="LiveId" clId="{8627BB4B-3DCB-4CCC-A4B6-2062D86EEE44}" dt="2023-01-16T16:13:21.936" v="24" actId="47"/>
        <pc:sldMkLst>
          <pc:docMk/>
          <pc:sldMk cId="3548860025" sldId="371"/>
        </pc:sldMkLst>
      </pc:sldChg>
      <pc:sldChg chg="del">
        <pc:chgData name="Christopher Diggins" userId="5aeb5eb5ad850d79" providerId="LiveId" clId="{8627BB4B-3DCB-4CCC-A4B6-2062D86EEE44}" dt="2023-01-16T16:13:18.679" v="18" actId="47"/>
        <pc:sldMkLst>
          <pc:docMk/>
          <pc:sldMk cId="1170558008" sldId="376"/>
        </pc:sldMkLst>
      </pc:sldChg>
      <pc:sldChg chg="del">
        <pc:chgData name="Christopher Diggins" userId="5aeb5eb5ad850d79" providerId="LiveId" clId="{8627BB4B-3DCB-4CCC-A4B6-2062D86EEE44}" dt="2023-01-16T16:13:19.763" v="21" actId="47"/>
        <pc:sldMkLst>
          <pc:docMk/>
          <pc:sldMk cId="3764263532" sldId="406"/>
        </pc:sldMkLst>
      </pc:sldChg>
      <pc:sldChg chg="del">
        <pc:chgData name="Christopher Diggins" userId="5aeb5eb5ad850d79" providerId="LiveId" clId="{8627BB4B-3DCB-4CCC-A4B6-2062D86EEE44}" dt="2023-01-16T16:13:20.006" v="22" actId="47"/>
        <pc:sldMkLst>
          <pc:docMk/>
          <pc:sldMk cId="3336148347" sldId="441"/>
        </pc:sldMkLst>
      </pc:sldChg>
      <pc:sldChg chg="del">
        <pc:chgData name="Christopher Diggins" userId="5aeb5eb5ad850d79" providerId="LiveId" clId="{8627BB4B-3DCB-4CCC-A4B6-2062D86EEE44}" dt="2023-01-16T16:13:21.127" v="23" actId="47"/>
        <pc:sldMkLst>
          <pc:docMk/>
          <pc:sldMk cId="2147981962" sldId="442"/>
        </pc:sldMkLst>
      </pc:sldChg>
      <pc:sldChg chg="del">
        <pc:chgData name="Christopher Diggins" userId="5aeb5eb5ad850d79" providerId="LiveId" clId="{8627BB4B-3DCB-4CCC-A4B6-2062D86EEE44}" dt="2023-01-16T16:13:19.754" v="20" actId="47"/>
        <pc:sldMkLst>
          <pc:docMk/>
          <pc:sldMk cId="1208299336" sldId="443"/>
        </pc:sldMkLst>
      </pc:sldChg>
      <pc:sldChg chg="modSp mod">
        <pc:chgData name="Christopher Diggins" userId="5aeb5eb5ad850d79" providerId="LiveId" clId="{8627BB4B-3DCB-4CCC-A4B6-2062D86EEE44}" dt="2023-01-16T16:12:47.063" v="15" actId="20577"/>
        <pc:sldMkLst>
          <pc:docMk/>
          <pc:sldMk cId="2326411581" sldId="444"/>
        </pc:sldMkLst>
        <pc:spChg chg="mod">
          <ac:chgData name="Christopher Diggins" userId="5aeb5eb5ad850d79" providerId="LiveId" clId="{8627BB4B-3DCB-4CCC-A4B6-2062D86EEE44}" dt="2023-01-16T16:12:47.063" v="15" actId="20577"/>
          <ac:spMkLst>
            <pc:docMk/>
            <pc:sldMk cId="2326411581" sldId="444"/>
            <ac:spMk id="4" creationId="{157F112A-A3EE-3892-8269-F4A75F38453B}"/>
          </ac:spMkLst>
        </pc:spChg>
      </pc:sldChg>
      <pc:sldChg chg="addSp delSp modSp new mod ord modClrScheme chgLayout">
        <pc:chgData name="Christopher Diggins" userId="5aeb5eb5ad850d79" providerId="LiveId" clId="{8627BB4B-3DCB-4CCC-A4B6-2062D86EEE44}" dt="2023-01-16T23:52:03.164" v="2586" actId="20577"/>
        <pc:sldMkLst>
          <pc:docMk/>
          <pc:sldMk cId="3626720710" sldId="445"/>
        </pc:sldMkLst>
        <pc:spChg chg="del mod ord">
          <ac:chgData name="Christopher Diggins" userId="5aeb5eb5ad850d79" providerId="LiveId" clId="{8627BB4B-3DCB-4CCC-A4B6-2062D86EEE44}" dt="2023-01-16T16:13:07.908" v="17" actId="700"/>
          <ac:spMkLst>
            <pc:docMk/>
            <pc:sldMk cId="3626720710" sldId="445"/>
            <ac:spMk id="2" creationId="{7B007384-15AD-3DCF-8A91-7448E8E59AA5}"/>
          </ac:spMkLst>
        </pc:spChg>
        <pc:spChg chg="del mod ord">
          <ac:chgData name="Christopher Diggins" userId="5aeb5eb5ad850d79" providerId="LiveId" clId="{8627BB4B-3DCB-4CCC-A4B6-2062D86EEE44}" dt="2023-01-16T16:13:07.908" v="17" actId="700"/>
          <ac:spMkLst>
            <pc:docMk/>
            <pc:sldMk cId="3626720710" sldId="445"/>
            <ac:spMk id="3" creationId="{92C50163-EFD3-ECB5-42B1-DE59B8B418F5}"/>
          </ac:spMkLst>
        </pc:spChg>
        <pc:spChg chg="add mod ord">
          <ac:chgData name="Christopher Diggins" userId="5aeb5eb5ad850d79" providerId="LiveId" clId="{8627BB4B-3DCB-4CCC-A4B6-2062D86EEE44}" dt="2023-01-16T23:46:02.492" v="2194" actId="20577"/>
          <ac:spMkLst>
            <pc:docMk/>
            <pc:sldMk cId="3626720710" sldId="445"/>
            <ac:spMk id="4" creationId="{24427F6E-0977-094C-F705-64EC48569C06}"/>
          </ac:spMkLst>
        </pc:spChg>
        <pc:spChg chg="add mod ord">
          <ac:chgData name="Christopher Diggins" userId="5aeb5eb5ad850d79" providerId="LiveId" clId="{8627BB4B-3DCB-4CCC-A4B6-2062D86EEE44}" dt="2023-01-16T23:52:03.164" v="2586" actId="20577"/>
          <ac:spMkLst>
            <pc:docMk/>
            <pc:sldMk cId="3626720710" sldId="445"/>
            <ac:spMk id="5" creationId="{8BC9B105-4908-E29C-496E-7A0F363EC0D3}"/>
          </ac:spMkLst>
        </pc:spChg>
      </pc:sldChg>
      <pc:sldChg chg="modSp new mod">
        <pc:chgData name="Christopher Diggins" userId="5aeb5eb5ad850d79" providerId="LiveId" clId="{8627BB4B-3DCB-4CCC-A4B6-2062D86EEE44}" dt="2023-01-16T16:16:14.755" v="271" actId="20577"/>
        <pc:sldMkLst>
          <pc:docMk/>
          <pc:sldMk cId="2052379741" sldId="446"/>
        </pc:sldMkLst>
        <pc:spChg chg="mod">
          <ac:chgData name="Christopher Diggins" userId="5aeb5eb5ad850d79" providerId="LiveId" clId="{8627BB4B-3DCB-4CCC-A4B6-2062D86EEE44}" dt="2023-01-16T16:14:48.880" v="139" actId="20577"/>
          <ac:spMkLst>
            <pc:docMk/>
            <pc:sldMk cId="2052379741" sldId="446"/>
            <ac:spMk id="2" creationId="{EE63E575-ECFD-3DFD-9C0D-616C355F1C2B}"/>
          </ac:spMkLst>
        </pc:spChg>
        <pc:spChg chg="mod">
          <ac:chgData name="Christopher Diggins" userId="5aeb5eb5ad850d79" providerId="LiveId" clId="{8627BB4B-3DCB-4CCC-A4B6-2062D86EEE44}" dt="2023-01-16T16:16:14.755" v="271" actId="20577"/>
          <ac:spMkLst>
            <pc:docMk/>
            <pc:sldMk cId="2052379741" sldId="446"/>
            <ac:spMk id="3" creationId="{CE70CFE2-79BC-AA96-62D3-0B117248FA1B}"/>
          </ac:spMkLst>
        </pc:spChg>
      </pc:sldChg>
      <pc:sldChg chg="modSp new mod">
        <pc:chgData name="Christopher Diggins" userId="5aeb5eb5ad850d79" providerId="LiveId" clId="{8627BB4B-3DCB-4CCC-A4B6-2062D86EEE44}" dt="2023-01-16T16:17:31.362" v="282" actId="20577"/>
        <pc:sldMkLst>
          <pc:docMk/>
          <pc:sldMk cId="357715454" sldId="447"/>
        </pc:sldMkLst>
        <pc:spChg chg="mod">
          <ac:chgData name="Christopher Diggins" userId="5aeb5eb5ad850d79" providerId="LiveId" clId="{8627BB4B-3DCB-4CCC-A4B6-2062D86EEE44}" dt="2023-01-16T16:17:31.362" v="282" actId="20577"/>
          <ac:spMkLst>
            <pc:docMk/>
            <pc:sldMk cId="357715454" sldId="447"/>
            <ac:spMk id="2" creationId="{014241A5-9F6A-6BB7-3B6E-3AFED61DB6C3}"/>
          </ac:spMkLst>
        </pc:spChg>
      </pc:sldChg>
      <pc:sldChg chg="modSp new mod">
        <pc:chgData name="Christopher Diggins" userId="5aeb5eb5ad850d79" providerId="LiveId" clId="{8627BB4B-3DCB-4CCC-A4B6-2062D86EEE44}" dt="2023-01-16T16:18:42.244" v="316" actId="20577"/>
        <pc:sldMkLst>
          <pc:docMk/>
          <pc:sldMk cId="1394398928" sldId="448"/>
        </pc:sldMkLst>
        <pc:spChg chg="mod">
          <ac:chgData name="Christopher Diggins" userId="5aeb5eb5ad850d79" providerId="LiveId" clId="{8627BB4B-3DCB-4CCC-A4B6-2062D86EEE44}" dt="2023-01-16T16:18:25.848" v="299" actId="20577"/>
          <ac:spMkLst>
            <pc:docMk/>
            <pc:sldMk cId="1394398928" sldId="448"/>
            <ac:spMk id="2" creationId="{936E5FBF-C743-C54B-60E1-85FEA7F3268A}"/>
          </ac:spMkLst>
        </pc:spChg>
        <pc:spChg chg="mod">
          <ac:chgData name="Christopher Diggins" userId="5aeb5eb5ad850d79" providerId="LiveId" clId="{8627BB4B-3DCB-4CCC-A4B6-2062D86EEE44}" dt="2023-01-16T16:18:42.244" v="316" actId="20577"/>
          <ac:spMkLst>
            <pc:docMk/>
            <pc:sldMk cId="1394398928" sldId="448"/>
            <ac:spMk id="3" creationId="{8EBF7457-5DE0-C922-8A23-66A9FFBF3D42}"/>
          </ac:spMkLst>
        </pc:spChg>
      </pc:sldChg>
      <pc:sldChg chg="modSp new mod">
        <pc:chgData name="Christopher Diggins" userId="5aeb5eb5ad850d79" providerId="LiveId" clId="{8627BB4B-3DCB-4CCC-A4B6-2062D86EEE44}" dt="2023-01-16T16:20:04.163" v="409" actId="207"/>
        <pc:sldMkLst>
          <pc:docMk/>
          <pc:sldMk cId="4162630879" sldId="449"/>
        </pc:sldMkLst>
        <pc:spChg chg="mod">
          <ac:chgData name="Christopher Diggins" userId="5aeb5eb5ad850d79" providerId="LiveId" clId="{8627BB4B-3DCB-4CCC-A4B6-2062D86EEE44}" dt="2023-01-16T16:19:36.335" v="339" actId="20577"/>
          <ac:spMkLst>
            <pc:docMk/>
            <pc:sldMk cId="4162630879" sldId="449"/>
            <ac:spMk id="2" creationId="{FE445FA6-D280-0ED6-CFD4-1E8DFBDF490C}"/>
          </ac:spMkLst>
        </pc:spChg>
        <pc:spChg chg="mod">
          <ac:chgData name="Christopher Diggins" userId="5aeb5eb5ad850d79" providerId="LiveId" clId="{8627BB4B-3DCB-4CCC-A4B6-2062D86EEE44}" dt="2023-01-16T16:20:04.163" v="409" actId="207"/>
          <ac:spMkLst>
            <pc:docMk/>
            <pc:sldMk cId="4162630879" sldId="449"/>
            <ac:spMk id="3" creationId="{E6080A95-154E-EDCB-32DE-18A957183BDC}"/>
          </ac:spMkLst>
        </pc:spChg>
      </pc:sldChg>
      <pc:sldChg chg="modSp new add del mod ord">
        <pc:chgData name="Christopher Diggins" userId="5aeb5eb5ad850d79" providerId="LiveId" clId="{8627BB4B-3DCB-4CCC-A4B6-2062D86EEE44}" dt="2023-01-17T00:03:49.937" v="3221" actId="47"/>
        <pc:sldMkLst>
          <pc:docMk/>
          <pc:sldMk cId="667063802" sldId="450"/>
        </pc:sldMkLst>
        <pc:spChg chg="mod">
          <ac:chgData name="Christopher Diggins" userId="5aeb5eb5ad850d79" providerId="LiveId" clId="{8627BB4B-3DCB-4CCC-A4B6-2062D86EEE44}" dt="2023-01-16T23:56:19.728" v="2846" actId="20577"/>
          <ac:spMkLst>
            <pc:docMk/>
            <pc:sldMk cId="667063802" sldId="450"/>
            <ac:spMk id="2" creationId="{0E56833F-4DD9-3783-F3FA-FCACD8C588D2}"/>
          </ac:spMkLst>
        </pc:spChg>
        <pc:spChg chg="mod">
          <ac:chgData name="Christopher Diggins" userId="5aeb5eb5ad850d79" providerId="LiveId" clId="{8627BB4B-3DCB-4CCC-A4B6-2062D86EEE44}" dt="2023-01-16T23:58:49.186" v="2978" actId="20577"/>
          <ac:spMkLst>
            <pc:docMk/>
            <pc:sldMk cId="667063802" sldId="450"/>
            <ac:spMk id="3" creationId="{15665746-57E9-48EA-DC84-2629AB08A914}"/>
          </ac:spMkLst>
        </pc:spChg>
      </pc:sldChg>
      <pc:sldChg chg="modSp new mod">
        <pc:chgData name="Christopher Diggins" userId="5aeb5eb5ad850d79" providerId="LiveId" clId="{8627BB4B-3DCB-4CCC-A4B6-2062D86EEE44}" dt="2023-01-16T16:27:29.788" v="885" actId="20577"/>
        <pc:sldMkLst>
          <pc:docMk/>
          <pc:sldMk cId="64217671" sldId="451"/>
        </pc:sldMkLst>
        <pc:spChg chg="mod">
          <ac:chgData name="Christopher Diggins" userId="5aeb5eb5ad850d79" providerId="LiveId" clId="{8627BB4B-3DCB-4CCC-A4B6-2062D86EEE44}" dt="2023-01-16T16:23:52.630" v="614" actId="20577"/>
          <ac:spMkLst>
            <pc:docMk/>
            <pc:sldMk cId="64217671" sldId="451"/>
            <ac:spMk id="2" creationId="{A6E6CB85-2647-23BC-E75B-AF5AEBA63B48}"/>
          </ac:spMkLst>
        </pc:spChg>
        <pc:spChg chg="mod">
          <ac:chgData name="Christopher Diggins" userId="5aeb5eb5ad850d79" providerId="LiveId" clId="{8627BB4B-3DCB-4CCC-A4B6-2062D86EEE44}" dt="2023-01-16T16:27:29.788" v="885" actId="20577"/>
          <ac:spMkLst>
            <pc:docMk/>
            <pc:sldMk cId="64217671" sldId="451"/>
            <ac:spMk id="3" creationId="{CE4433C7-2D9D-F2ED-988E-02940492C1EF}"/>
          </ac:spMkLst>
        </pc:spChg>
      </pc:sldChg>
      <pc:sldChg chg="modSp new mod">
        <pc:chgData name="Christopher Diggins" userId="5aeb5eb5ad850d79" providerId="LiveId" clId="{8627BB4B-3DCB-4CCC-A4B6-2062D86EEE44}" dt="2023-01-16T18:17:46.889" v="1362" actId="20577"/>
        <pc:sldMkLst>
          <pc:docMk/>
          <pc:sldMk cId="3540834638" sldId="452"/>
        </pc:sldMkLst>
        <pc:spChg chg="mod">
          <ac:chgData name="Christopher Diggins" userId="5aeb5eb5ad850d79" providerId="LiveId" clId="{8627BB4B-3DCB-4CCC-A4B6-2062D86EEE44}" dt="2023-01-16T18:13:21.394" v="1337" actId="20577"/>
          <ac:spMkLst>
            <pc:docMk/>
            <pc:sldMk cId="3540834638" sldId="452"/>
            <ac:spMk id="2" creationId="{EF1CD1C1-89D5-71B5-3806-740F4C3D23C3}"/>
          </ac:spMkLst>
        </pc:spChg>
        <pc:spChg chg="mod">
          <ac:chgData name="Christopher Diggins" userId="5aeb5eb5ad850d79" providerId="LiveId" clId="{8627BB4B-3DCB-4CCC-A4B6-2062D86EEE44}" dt="2023-01-16T18:17:46.889" v="1362" actId="20577"/>
          <ac:spMkLst>
            <pc:docMk/>
            <pc:sldMk cId="3540834638" sldId="452"/>
            <ac:spMk id="3" creationId="{56349333-9924-FFC5-7119-5E3F06A9D6F8}"/>
          </ac:spMkLst>
        </pc:spChg>
      </pc:sldChg>
      <pc:sldChg chg="modSp new mod">
        <pc:chgData name="Christopher Diggins" userId="5aeb5eb5ad850d79" providerId="LiveId" clId="{8627BB4B-3DCB-4CCC-A4B6-2062D86EEE44}" dt="2023-01-16T16:24:47.073" v="771" actId="20577"/>
        <pc:sldMkLst>
          <pc:docMk/>
          <pc:sldMk cId="1130995145" sldId="453"/>
        </pc:sldMkLst>
        <pc:spChg chg="mod">
          <ac:chgData name="Christopher Diggins" userId="5aeb5eb5ad850d79" providerId="LiveId" clId="{8627BB4B-3DCB-4CCC-A4B6-2062D86EEE44}" dt="2023-01-16T16:24:21.196" v="663" actId="20577"/>
          <ac:spMkLst>
            <pc:docMk/>
            <pc:sldMk cId="1130995145" sldId="453"/>
            <ac:spMk id="2" creationId="{F2E86B5A-CC1A-ED94-6C6A-0EC250D7B5A7}"/>
          </ac:spMkLst>
        </pc:spChg>
        <pc:spChg chg="mod">
          <ac:chgData name="Christopher Diggins" userId="5aeb5eb5ad850d79" providerId="LiveId" clId="{8627BB4B-3DCB-4CCC-A4B6-2062D86EEE44}" dt="2023-01-16T16:24:47.073" v="771" actId="20577"/>
          <ac:spMkLst>
            <pc:docMk/>
            <pc:sldMk cId="1130995145" sldId="453"/>
            <ac:spMk id="3" creationId="{5D6181C8-BBAC-BBAA-36F8-D8670DBA7CF2}"/>
          </ac:spMkLst>
        </pc:spChg>
      </pc:sldChg>
      <pc:sldChg chg="modSp new mod">
        <pc:chgData name="Christopher Diggins" userId="5aeb5eb5ad850d79" providerId="LiveId" clId="{8627BB4B-3DCB-4CCC-A4B6-2062D86EEE44}" dt="2023-01-16T16:25:35.101" v="806" actId="20577"/>
        <pc:sldMkLst>
          <pc:docMk/>
          <pc:sldMk cId="4076026600" sldId="454"/>
        </pc:sldMkLst>
        <pc:spChg chg="mod">
          <ac:chgData name="Christopher Diggins" userId="5aeb5eb5ad850d79" providerId="LiveId" clId="{8627BB4B-3DCB-4CCC-A4B6-2062D86EEE44}" dt="2023-01-16T16:25:30.820" v="803" actId="20577"/>
          <ac:spMkLst>
            <pc:docMk/>
            <pc:sldMk cId="4076026600" sldId="454"/>
            <ac:spMk id="2" creationId="{1F712457-77F3-A152-40B7-3AA11541CA7F}"/>
          </ac:spMkLst>
        </pc:spChg>
        <pc:spChg chg="mod">
          <ac:chgData name="Christopher Diggins" userId="5aeb5eb5ad850d79" providerId="LiveId" clId="{8627BB4B-3DCB-4CCC-A4B6-2062D86EEE44}" dt="2023-01-16T16:25:35.101" v="806" actId="20577"/>
          <ac:spMkLst>
            <pc:docMk/>
            <pc:sldMk cId="4076026600" sldId="454"/>
            <ac:spMk id="3" creationId="{6BC142C6-44DB-C5D7-2632-93E0BDCCE5DC}"/>
          </ac:spMkLst>
        </pc:spChg>
      </pc:sldChg>
      <pc:sldChg chg="modSp add mod ord">
        <pc:chgData name="Christopher Diggins" userId="5aeb5eb5ad850d79" providerId="LiveId" clId="{8627BB4B-3DCB-4CCC-A4B6-2062D86EEE44}" dt="2023-01-16T16:26:23.892" v="832"/>
        <pc:sldMkLst>
          <pc:docMk/>
          <pc:sldMk cId="3729333396" sldId="455"/>
        </pc:sldMkLst>
        <pc:spChg chg="mod">
          <ac:chgData name="Christopher Diggins" userId="5aeb5eb5ad850d79" providerId="LiveId" clId="{8627BB4B-3DCB-4CCC-A4B6-2062D86EEE44}" dt="2023-01-16T16:25:53.519" v="826" actId="20577"/>
          <ac:spMkLst>
            <pc:docMk/>
            <pc:sldMk cId="3729333396" sldId="455"/>
            <ac:spMk id="2" creationId="{1F712457-77F3-A152-40B7-3AA11541CA7F}"/>
          </ac:spMkLst>
        </pc:spChg>
        <pc:spChg chg="mod">
          <ac:chgData name="Christopher Diggins" userId="5aeb5eb5ad850d79" providerId="LiveId" clId="{8627BB4B-3DCB-4CCC-A4B6-2062D86EEE44}" dt="2023-01-16T16:26:16.346" v="830" actId="20577"/>
          <ac:spMkLst>
            <pc:docMk/>
            <pc:sldMk cId="3729333396" sldId="455"/>
            <ac:spMk id="3" creationId="{6BC142C6-44DB-C5D7-2632-93E0BDCCE5DC}"/>
          </ac:spMkLst>
        </pc:spChg>
      </pc:sldChg>
      <pc:sldChg chg="modSp new mod ord">
        <pc:chgData name="Christopher Diggins" userId="5aeb5eb5ad850d79" providerId="LiveId" clId="{8627BB4B-3DCB-4CCC-A4B6-2062D86EEE44}" dt="2023-01-17T00:04:26.474" v="3223"/>
        <pc:sldMkLst>
          <pc:docMk/>
          <pc:sldMk cId="857080228" sldId="456"/>
        </pc:sldMkLst>
        <pc:spChg chg="mod">
          <ac:chgData name="Christopher Diggins" userId="5aeb5eb5ad850d79" providerId="LiveId" clId="{8627BB4B-3DCB-4CCC-A4B6-2062D86EEE44}" dt="2023-01-16T23:54:33.010" v="2769" actId="20577"/>
          <ac:spMkLst>
            <pc:docMk/>
            <pc:sldMk cId="857080228" sldId="456"/>
            <ac:spMk id="2" creationId="{9248CD3D-5A28-92C4-AFBE-7411554972C4}"/>
          </ac:spMkLst>
        </pc:spChg>
        <pc:spChg chg="mod">
          <ac:chgData name="Christopher Diggins" userId="5aeb5eb5ad850d79" providerId="LiveId" clId="{8627BB4B-3DCB-4CCC-A4B6-2062D86EEE44}" dt="2023-01-16T23:54:24.421" v="2768" actId="20577"/>
          <ac:spMkLst>
            <pc:docMk/>
            <pc:sldMk cId="857080228" sldId="456"/>
            <ac:spMk id="3" creationId="{83144DB8-A47C-9D77-6941-8193BDBC18E3}"/>
          </ac:spMkLst>
        </pc:spChg>
      </pc:sldChg>
      <pc:sldChg chg="modSp new del mod">
        <pc:chgData name="Christopher Diggins" userId="5aeb5eb5ad850d79" providerId="LiveId" clId="{8627BB4B-3DCB-4CCC-A4B6-2062D86EEE44}" dt="2023-01-16T18:58:29.227" v="2115" actId="2696"/>
        <pc:sldMkLst>
          <pc:docMk/>
          <pc:sldMk cId="3590572998" sldId="457"/>
        </pc:sldMkLst>
        <pc:spChg chg="mod">
          <ac:chgData name="Christopher Diggins" userId="5aeb5eb5ad850d79" providerId="LiveId" clId="{8627BB4B-3DCB-4CCC-A4B6-2062D86EEE44}" dt="2023-01-16T16:32:19.062" v="995" actId="20577"/>
          <ac:spMkLst>
            <pc:docMk/>
            <pc:sldMk cId="3590572998" sldId="457"/>
            <ac:spMk id="2" creationId="{8FAF696F-A940-9E77-C441-E99628067A53}"/>
          </ac:spMkLst>
        </pc:spChg>
        <pc:spChg chg="mod">
          <ac:chgData name="Christopher Diggins" userId="5aeb5eb5ad850d79" providerId="LiveId" clId="{8627BB4B-3DCB-4CCC-A4B6-2062D86EEE44}" dt="2023-01-16T16:33:24.852" v="1154" actId="20577"/>
          <ac:spMkLst>
            <pc:docMk/>
            <pc:sldMk cId="3590572998" sldId="457"/>
            <ac:spMk id="3" creationId="{3F9E487E-0920-130A-309C-E800146D050F}"/>
          </ac:spMkLst>
        </pc:spChg>
      </pc:sldChg>
      <pc:sldChg chg="modSp new mod ord">
        <pc:chgData name="Christopher Diggins" userId="5aeb5eb5ad850d79" providerId="LiveId" clId="{8627BB4B-3DCB-4CCC-A4B6-2062D86EEE44}" dt="2023-01-16T23:49:43.921" v="2372" actId="20577"/>
        <pc:sldMkLst>
          <pc:docMk/>
          <pc:sldMk cId="2068494055" sldId="458"/>
        </pc:sldMkLst>
        <pc:spChg chg="mod">
          <ac:chgData name="Christopher Diggins" userId="5aeb5eb5ad850d79" providerId="LiveId" clId="{8627BB4B-3DCB-4CCC-A4B6-2062D86EEE44}" dt="2023-01-16T16:36:46.655" v="1166" actId="20577"/>
          <ac:spMkLst>
            <pc:docMk/>
            <pc:sldMk cId="2068494055" sldId="458"/>
            <ac:spMk id="2" creationId="{425664DF-49EE-94F5-39DF-EF907C942C9A}"/>
          </ac:spMkLst>
        </pc:spChg>
        <pc:spChg chg="mod">
          <ac:chgData name="Christopher Diggins" userId="5aeb5eb5ad850d79" providerId="LiveId" clId="{8627BB4B-3DCB-4CCC-A4B6-2062D86EEE44}" dt="2023-01-16T23:49:43.921" v="2372" actId="20577"/>
          <ac:spMkLst>
            <pc:docMk/>
            <pc:sldMk cId="2068494055" sldId="458"/>
            <ac:spMk id="3" creationId="{8AB028DE-4416-75CD-298C-55A012D3B747}"/>
          </ac:spMkLst>
        </pc:spChg>
      </pc:sldChg>
      <pc:sldChg chg="modSp new mod">
        <pc:chgData name="Christopher Diggins" userId="5aeb5eb5ad850d79" providerId="LiveId" clId="{8627BB4B-3DCB-4CCC-A4B6-2062D86EEE44}" dt="2023-01-16T16:38:57.460" v="1316" actId="20577"/>
        <pc:sldMkLst>
          <pc:docMk/>
          <pc:sldMk cId="3917998549" sldId="459"/>
        </pc:sldMkLst>
        <pc:spChg chg="mod">
          <ac:chgData name="Christopher Diggins" userId="5aeb5eb5ad850d79" providerId="LiveId" clId="{8627BB4B-3DCB-4CCC-A4B6-2062D86EEE44}" dt="2023-01-16T16:37:03.417" v="1175" actId="20577"/>
          <ac:spMkLst>
            <pc:docMk/>
            <pc:sldMk cId="3917998549" sldId="459"/>
            <ac:spMk id="2" creationId="{B742D5B5-4C55-73AF-24E6-570EDB0F8959}"/>
          </ac:spMkLst>
        </pc:spChg>
        <pc:spChg chg="mod">
          <ac:chgData name="Christopher Diggins" userId="5aeb5eb5ad850d79" providerId="LiveId" clId="{8627BB4B-3DCB-4CCC-A4B6-2062D86EEE44}" dt="2023-01-16T16:38:57.460" v="1316" actId="20577"/>
          <ac:spMkLst>
            <pc:docMk/>
            <pc:sldMk cId="3917998549" sldId="459"/>
            <ac:spMk id="3" creationId="{562F4353-5ADA-71E9-D4C3-2CE0DAFCEDD2}"/>
          </ac:spMkLst>
        </pc:spChg>
      </pc:sldChg>
      <pc:sldChg chg="modSp new mod">
        <pc:chgData name="Christopher Diggins" userId="5aeb5eb5ad850d79" providerId="LiveId" clId="{8627BB4B-3DCB-4CCC-A4B6-2062D86EEE44}" dt="2023-01-16T16:38:00.490" v="1245" actId="20577"/>
        <pc:sldMkLst>
          <pc:docMk/>
          <pc:sldMk cId="1689087197" sldId="460"/>
        </pc:sldMkLst>
        <pc:spChg chg="mod">
          <ac:chgData name="Christopher Diggins" userId="5aeb5eb5ad850d79" providerId="LiveId" clId="{8627BB4B-3DCB-4CCC-A4B6-2062D86EEE44}" dt="2023-01-16T16:38:00.490" v="1245" actId="20577"/>
          <ac:spMkLst>
            <pc:docMk/>
            <pc:sldMk cId="1689087197" sldId="460"/>
            <ac:spMk id="2" creationId="{8A3B315D-D20F-C00D-F61E-3325956F40F3}"/>
          </ac:spMkLst>
        </pc:spChg>
      </pc:sldChg>
      <pc:sldChg chg="addSp delSp modSp new mod">
        <pc:chgData name="Christopher Diggins" userId="5aeb5eb5ad850d79" providerId="LiveId" clId="{8627BB4B-3DCB-4CCC-A4B6-2062D86EEE44}" dt="2023-01-16T18:19:58.973" v="1456" actId="207"/>
        <pc:sldMkLst>
          <pc:docMk/>
          <pc:sldMk cId="418294620" sldId="461"/>
        </pc:sldMkLst>
        <pc:spChg chg="mod">
          <ac:chgData name="Christopher Diggins" userId="5aeb5eb5ad850d79" providerId="LiveId" clId="{8627BB4B-3DCB-4CCC-A4B6-2062D86EEE44}" dt="2023-01-16T18:18:38.032" v="1372"/>
          <ac:spMkLst>
            <pc:docMk/>
            <pc:sldMk cId="418294620" sldId="461"/>
            <ac:spMk id="2" creationId="{040D88B9-D3D7-E72A-1672-E045571F6EF9}"/>
          </ac:spMkLst>
        </pc:spChg>
        <pc:spChg chg="add del mod">
          <ac:chgData name="Christopher Diggins" userId="5aeb5eb5ad850d79" providerId="LiveId" clId="{8627BB4B-3DCB-4CCC-A4B6-2062D86EEE44}" dt="2023-01-16T18:19:58.973" v="1456" actId="207"/>
          <ac:spMkLst>
            <pc:docMk/>
            <pc:sldMk cId="418294620" sldId="461"/>
            <ac:spMk id="3" creationId="{ABEDC97C-A85C-AC33-D8C0-1C1BF9007D16}"/>
          </ac:spMkLst>
        </pc:spChg>
        <pc:spChg chg="add del mod">
          <ac:chgData name="Christopher Diggins" userId="5aeb5eb5ad850d79" providerId="LiveId" clId="{8627BB4B-3DCB-4CCC-A4B6-2062D86EEE44}" dt="2023-01-16T18:18:19.808" v="1365"/>
          <ac:spMkLst>
            <pc:docMk/>
            <pc:sldMk cId="418294620" sldId="461"/>
            <ac:spMk id="4" creationId="{00328486-C658-81CA-FC84-5420A216676A}"/>
          </ac:spMkLst>
        </pc:spChg>
      </pc:sldChg>
      <pc:sldChg chg="modSp new mod">
        <pc:chgData name="Christopher Diggins" userId="5aeb5eb5ad850d79" providerId="LiveId" clId="{8627BB4B-3DCB-4CCC-A4B6-2062D86EEE44}" dt="2023-01-16T18:21:26.736" v="1517" actId="207"/>
        <pc:sldMkLst>
          <pc:docMk/>
          <pc:sldMk cId="1254211930" sldId="462"/>
        </pc:sldMkLst>
        <pc:spChg chg="mod">
          <ac:chgData name="Christopher Diggins" userId="5aeb5eb5ad850d79" providerId="LiveId" clId="{8627BB4B-3DCB-4CCC-A4B6-2062D86EEE44}" dt="2023-01-16T18:20:33.179" v="1477" actId="20577"/>
          <ac:spMkLst>
            <pc:docMk/>
            <pc:sldMk cId="1254211930" sldId="462"/>
            <ac:spMk id="2" creationId="{72CBFEEF-94B0-287B-A8C5-85BBD4C35C2C}"/>
          </ac:spMkLst>
        </pc:spChg>
        <pc:spChg chg="mod">
          <ac:chgData name="Christopher Diggins" userId="5aeb5eb5ad850d79" providerId="LiveId" clId="{8627BB4B-3DCB-4CCC-A4B6-2062D86EEE44}" dt="2023-01-16T18:21:26.736" v="1517" actId="207"/>
          <ac:spMkLst>
            <pc:docMk/>
            <pc:sldMk cId="1254211930" sldId="462"/>
            <ac:spMk id="3" creationId="{E19E62FF-5BEF-5614-F0E6-512BF4908931}"/>
          </ac:spMkLst>
        </pc:spChg>
      </pc:sldChg>
      <pc:sldChg chg="addSp delSp modSp new mod">
        <pc:chgData name="Christopher Diggins" userId="5aeb5eb5ad850d79" providerId="LiveId" clId="{8627BB4B-3DCB-4CCC-A4B6-2062D86EEE44}" dt="2023-01-16T18:25:22.677" v="1556" actId="1076"/>
        <pc:sldMkLst>
          <pc:docMk/>
          <pc:sldMk cId="4139155854" sldId="463"/>
        </pc:sldMkLst>
        <pc:spChg chg="mod">
          <ac:chgData name="Christopher Diggins" userId="5aeb5eb5ad850d79" providerId="LiveId" clId="{8627BB4B-3DCB-4CCC-A4B6-2062D86EEE44}" dt="2023-01-16T18:25:11.116" v="1552" actId="20577"/>
          <ac:spMkLst>
            <pc:docMk/>
            <pc:sldMk cId="4139155854" sldId="463"/>
            <ac:spMk id="2" creationId="{DC72BF26-C4DF-8E87-91E0-20ADC2C8C1E0}"/>
          </ac:spMkLst>
        </pc:spChg>
        <pc:spChg chg="del mod">
          <ac:chgData name="Christopher Diggins" userId="5aeb5eb5ad850d79" providerId="LiveId" clId="{8627BB4B-3DCB-4CCC-A4B6-2062D86EEE44}" dt="2023-01-16T18:25:17.584" v="1554" actId="478"/>
          <ac:spMkLst>
            <pc:docMk/>
            <pc:sldMk cId="4139155854" sldId="463"/>
            <ac:spMk id="3" creationId="{1710DE47-891D-CC36-7BA2-A67E5754FB8C}"/>
          </ac:spMkLst>
        </pc:spChg>
        <pc:picChg chg="add mod">
          <ac:chgData name="Christopher Diggins" userId="5aeb5eb5ad850d79" providerId="LiveId" clId="{8627BB4B-3DCB-4CCC-A4B6-2062D86EEE44}" dt="2023-01-16T18:25:22.677" v="1556" actId="1076"/>
          <ac:picMkLst>
            <pc:docMk/>
            <pc:sldMk cId="4139155854" sldId="463"/>
            <ac:picMk id="5" creationId="{0582309B-BC2C-E983-F636-973C70CECD6F}"/>
          </ac:picMkLst>
        </pc:picChg>
      </pc:sldChg>
      <pc:sldChg chg="new del">
        <pc:chgData name="Christopher Diggins" userId="5aeb5eb5ad850d79" providerId="LiveId" clId="{8627BB4B-3DCB-4CCC-A4B6-2062D86EEE44}" dt="2023-01-16T20:00:17.632" v="2145" actId="47"/>
        <pc:sldMkLst>
          <pc:docMk/>
          <pc:sldMk cId="632896984" sldId="464"/>
        </pc:sldMkLst>
      </pc:sldChg>
      <pc:sldChg chg="addSp delSp modSp new mod">
        <pc:chgData name="Christopher Diggins" userId="5aeb5eb5ad850d79" providerId="LiveId" clId="{8627BB4B-3DCB-4CCC-A4B6-2062D86EEE44}" dt="2023-01-16T23:50:32.264" v="2378" actId="20577"/>
        <pc:sldMkLst>
          <pc:docMk/>
          <pc:sldMk cId="3008134028" sldId="465"/>
        </pc:sldMkLst>
        <pc:spChg chg="mod">
          <ac:chgData name="Christopher Diggins" userId="5aeb5eb5ad850d79" providerId="LiveId" clId="{8627BB4B-3DCB-4CCC-A4B6-2062D86EEE44}" dt="2023-01-16T18:33:54.522" v="1855" actId="20577"/>
          <ac:spMkLst>
            <pc:docMk/>
            <pc:sldMk cId="3008134028" sldId="465"/>
            <ac:spMk id="2" creationId="{3929F5F4-68B2-D65D-B996-8D7A8A2319C6}"/>
          </ac:spMkLst>
        </pc:spChg>
        <pc:spChg chg="mod">
          <ac:chgData name="Christopher Diggins" userId="5aeb5eb5ad850d79" providerId="LiveId" clId="{8627BB4B-3DCB-4CCC-A4B6-2062D86EEE44}" dt="2023-01-16T23:50:32.264" v="2378" actId="20577"/>
          <ac:spMkLst>
            <pc:docMk/>
            <pc:sldMk cId="3008134028" sldId="465"/>
            <ac:spMk id="3" creationId="{143FCA83-14AF-A06D-4BAD-F979636ECC60}"/>
          </ac:spMkLst>
        </pc:spChg>
        <pc:picChg chg="add del">
          <ac:chgData name="Christopher Diggins" userId="5aeb5eb5ad850d79" providerId="LiveId" clId="{8627BB4B-3DCB-4CCC-A4B6-2062D86EEE44}" dt="2023-01-16T18:54:57.164" v="2084" actId="22"/>
          <ac:picMkLst>
            <pc:docMk/>
            <pc:sldMk cId="3008134028" sldId="465"/>
            <ac:picMk id="5" creationId="{477288CE-96EA-08CF-3D05-F5E18D15B8AC}"/>
          </ac:picMkLst>
        </pc:picChg>
      </pc:sldChg>
      <pc:sldChg chg="addSp delSp modSp new mod">
        <pc:chgData name="Christopher Diggins" userId="5aeb5eb5ad850d79" providerId="LiveId" clId="{8627BB4B-3DCB-4CCC-A4B6-2062D86EEE44}" dt="2023-01-17T03:56:15.803" v="3631" actId="1076"/>
        <pc:sldMkLst>
          <pc:docMk/>
          <pc:sldMk cId="109412033" sldId="466"/>
        </pc:sldMkLst>
        <pc:spChg chg="mod">
          <ac:chgData name="Christopher Diggins" userId="5aeb5eb5ad850d79" providerId="LiveId" clId="{8627BB4B-3DCB-4CCC-A4B6-2062D86EEE44}" dt="2023-01-16T18:50:54.288" v="2076" actId="20577"/>
          <ac:spMkLst>
            <pc:docMk/>
            <pc:sldMk cId="109412033" sldId="466"/>
            <ac:spMk id="2" creationId="{7DB917BE-F1CA-D93D-635C-7776FA4D35D2}"/>
          </ac:spMkLst>
        </pc:spChg>
        <pc:spChg chg="del">
          <ac:chgData name="Christopher Diggins" userId="5aeb5eb5ad850d79" providerId="LiveId" clId="{8627BB4B-3DCB-4CCC-A4B6-2062D86EEE44}" dt="2023-01-16T18:49:58.502" v="2023" actId="478"/>
          <ac:spMkLst>
            <pc:docMk/>
            <pc:sldMk cId="109412033" sldId="466"/>
            <ac:spMk id="3" creationId="{F7FD94DC-7611-9691-6F34-4231D4AAFF0D}"/>
          </ac:spMkLst>
        </pc:spChg>
        <pc:picChg chg="add mod">
          <ac:chgData name="Christopher Diggins" userId="5aeb5eb5ad850d79" providerId="LiveId" clId="{8627BB4B-3DCB-4CCC-A4B6-2062D86EEE44}" dt="2023-01-16T18:54:44.428" v="2078" actId="1076"/>
          <ac:picMkLst>
            <pc:docMk/>
            <pc:sldMk cId="109412033" sldId="466"/>
            <ac:picMk id="5" creationId="{561FFE7C-6A8D-3B19-C669-ED398543769D}"/>
          </ac:picMkLst>
        </pc:picChg>
        <pc:picChg chg="add mod">
          <ac:chgData name="Christopher Diggins" userId="5aeb5eb5ad850d79" providerId="LiveId" clId="{8627BB4B-3DCB-4CCC-A4B6-2062D86EEE44}" dt="2023-01-17T03:56:15.803" v="3631" actId="1076"/>
          <ac:picMkLst>
            <pc:docMk/>
            <pc:sldMk cId="109412033" sldId="466"/>
            <ac:picMk id="7" creationId="{E25B7739-0743-DED0-3A43-D163178A53A6}"/>
          </ac:picMkLst>
        </pc:picChg>
      </pc:sldChg>
      <pc:sldChg chg="modSp new del mod">
        <pc:chgData name="Christopher Diggins" userId="5aeb5eb5ad850d79" providerId="LiveId" clId="{8627BB4B-3DCB-4CCC-A4B6-2062D86EEE44}" dt="2023-01-17T00:03:41.433" v="3220" actId="47"/>
        <pc:sldMkLst>
          <pc:docMk/>
          <pc:sldMk cId="512700941" sldId="467"/>
        </pc:sldMkLst>
        <pc:spChg chg="mod">
          <ac:chgData name="Christopher Diggins" userId="5aeb5eb5ad850d79" providerId="LiveId" clId="{8627BB4B-3DCB-4CCC-A4B6-2062D86EEE44}" dt="2023-01-16T23:59:08.045" v="2991" actId="20577"/>
          <ac:spMkLst>
            <pc:docMk/>
            <pc:sldMk cId="512700941" sldId="467"/>
            <ac:spMk id="2" creationId="{1E33AA35-31DC-29D7-DF6E-67DB66DA6171}"/>
          </ac:spMkLst>
        </pc:spChg>
        <pc:spChg chg="mod">
          <ac:chgData name="Christopher Diggins" userId="5aeb5eb5ad850d79" providerId="LiveId" clId="{8627BB4B-3DCB-4CCC-A4B6-2062D86EEE44}" dt="2023-01-17T00:03:38.199" v="3218" actId="5793"/>
          <ac:spMkLst>
            <pc:docMk/>
            <pc:sldMk cId="512700941" sldId="467"/>
            <ac:spMk id="3" creationId="{01320933-A319-79AC-5532-5135B2B3B413}"/>
          </ac:spMkLst>
        </pc:spChg>
      </pc:sldChg>
      <pc:sldChg chg="new del">
        <pc:chgData name="Christopher Diggins" userId="5aeb5eb5ad850d79" providerId="LiveId" clId="{8627BB4B-3DCB-4CCC-A4B6-2062D86EEE44}" dt="2023-01-16T18:58:18.992" v="2114" actId="47"/>
        <pc:sldMkLst>
          <pc:docMk/>
          <pc:sldMk cId="743898300" sldId="467"/>
        </pc:sldMkLst>
      </pc:sldChg>
      <pc:sldChg chg="modSp add mod">
        <pc:chgData name="Christopher Diggins" userId="5aeb5eb5ad850d79" providerId="LiveId" clId="{8627BB4B-3DCB-4CCC-A4B6-2062D86EEE44}" dt="2023-01-17T00:03:23.372" v="3215" actId="20577"/>
        <pc:sldMkLst>
          <pc:docMk/>
          <pc:sldMk cId="1840732022" sldId="468"/>
        </pc:sldMkLst>
        <pc:spChg chg="mod">
          <ac:chgData name="Christopher Diggins" userId="5aeb5eb5ad850d79" providerId="LiveId" clId="{8627BB4B-3DCB-4CCC-A4B6-2062D86EEE44}" dt="2023-01-17T00:01:49.288" v="3054" actId="20577"/>
          <ac:spMkLst>
            <pc:docMk/>
            <pc:sldMk cId="1840732022" sldId="468"/>
            <ac:spMk id="2" creationId="{1E33AA35-31DC-29D7-DF6E-67DB66DA6171}"/>
          </ac:spMkLst>
        </pc:spChg>
        <pc:spChg chg="mod">
          <ac:chgData name="Christopher Diggins" userId="5aeb5eb5ad850d79" providerId="LiveId" clId="{8627BB4B-3DCB-4CCC-A4B6-2062D86EEE44}" dt="2023-01-17T00:03:23.372" v="3215" actId="20577"/>
          <ac:spMkLst>
            <pc:docMk/>
            <pc:sldMk cId="1840732022" sldId="468"/>
            <ac:spMk id="3" creationId="{01320933-A319-79AC-5532-5135B2B3B413}"/>
          </ac:spMkLst>
        </pc:spChg>
      </pc:sldChg>
      <pc:sldChg chg="modSp new mod">
        <pc:chgData name="Christopher Diggins" userId="5aeb5eb5ad850d79" providerId="LiveId" clId="{8627BB4B-3DCB-4CCC-A4B6-2062D86EEE44}" dt="2023-01-17T00:16:06.380" v="3545" actId="20577"/>
        <pc:sldMkLst>
          <pc:docMk/>
          <pc:sldMk cId="939186224" sldId="469"/>
        </pc:sldMkLst>
        <pc:spChg chg="mod">
          <ac:chgData name="Christopher Diggins" userId="5aeb5eb5ad850d79" providerId="LiveId" clId="{8627BB4B-3DCB-4CCC-A4B6-2062D86EEE44}" dt="2023-01-17T00:05:28.606" v="3256" actId="20577"/>
          <ac:spMkLst>
            <pc:docMk/>
            <pc:sldMk cId="939186224" sldId="469"/>
            <ac:spMk id="2" creationId="{164148B4-A1A8-F1D1-CC3E-71B5E7A722F6}"/>
          </ac:spMkLst>
        </pc:spChg>
        <pc:spChg chg="mod">
          <ac:chgData name="Christopher Diggins" userId="5aeb5eb5ad850d79" providerId="LiveId" clId="{8627BB4B-3DCB-4CCC-A4B6-2062D86EEE44}" dt="2023-01-17T00:16:06.380" v="3545" actId="20577"/>
          <ac:spMkLst>
            <pc:docMk/>
            <pc:sldMk cId="939186224" sldId="469"/>
            <ac:spMk id="3" creationId="{EBA08B82-5FD8-403E-4DFB-B1BE12020BF2}"/>
          </ac:spMkLst>
        </pc:spChg>
      </pc:sldChg>
      <pc:sldChg chg="modSp new mod">
        <pc:chgData name="Christopher Diggins" userId="5aeb5eb5ad850d79" providerId="LiveId" clId="{8627BB4B-3DCB-4CCC-A4B6-2062D86EEE44}" dt="2023-01-17T00:17:54.798" v="3629" actId="20577"/>
        <pc:sldMkLst>
          <pc:docMk/>
          <pc:sldMk cId="303556866" sldId="470"/>
        </pc:sldMkLst>
        <pc:spChg chg="mod">
          <ac:chgData name="Christopher Diggins" userId="5aeb5eb5ad850d79" providerId="LiveId" clId="{8627BB4B-3DCB-4CCC-A4B6-2062D86EEE44}" dt="2023-01-17T00:17:39.722" v="3564" actId="20577"/>
          <ac:spMkLst>
            <pc:docMk/>
            <pc:sldMk cId="303556866" sldId="470"/>
            <ac:spMk id="2" creationId="{376DD3E0-D100-0EA3-DD69-89EE6AB8E747}"/>
          </ac:spMkLst>
        </pc:spChg>
        <pc:spChg chg="mod">
          <ac:chgData name="Christopher Diggins" userId="5aeb5eb5ad850d79" providerId="LiveId" clId="{8627BB4B-3DCB-4CCC-A4B6-2062D86EEE44}" dt="2023-01-17T00:17:54.798" v="3629" actId="20577"/>
          <ac:spMkLst>
            <pc:docMk/>
            <pc:sldMk cId="303556866" sldId="470"/>
            <ac:spMk id="3" creationId="{DF8D04DE-03AC-0EDA-E69C-F811F7565053}"/>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5.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087B85-DF32-4DB4-9CB0-F651E8113D65}"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C3DC6264-09B0-4AD6-9F1E-EE351A0677F0}">
      <dgm:prSet/>
      <dgm:spPr/>
      <dgm:t>
        <a:bodyPr/>
        <a:lstStyle/>
        <a:p>
          <a:pPr>
            <a:defRPr cap="all"/>
          </a:pPr>
          <a:r>
            <a:rPr lang="en-CA"/>
            <a:t>Provides a guarantee of safety during compilation</a:t>
          </a:r>
          <a:endParaRPr lang="en-US"/>
        </a:p>
      </dgm:t>
    </dgm:pt>
    <dgm:pt modelId="{E9D8E6C2-23B7-4D50-99D7-A076B2C3AF18}" type="parTrans" cxnId="{9B83B462-2BC2-448A-A5CA-898AA7370B78}">
      <dgm:prSet/>
      <dgm:spPr/>
      <dgm:t>
        <a:bodyPr/>
        <a:lstStyle/>
        <a:p>
          <a:endParaRPr lang="en-US"/>
        </a:p>
      </dgm:t>
    </dgm:pt>
    <dgm:pt modelId="{148028F8-0F7B-4FF9-BF8A-B09FFAEF5E4C}" type="sibTrans" cxnId="{9B83B462-2BC2-448A-A5CA-898AA7370B78}">
      <dgm:prSet/>
      <dgm:spPr/>
      <dgm:t>
        <a:bodyPr/>
        <a:lstStyle/>
        <a:p>
          <a:endParaRPr lang="en-US"/>
        </a:p>
      </dgm:t>
    </dgm:pt>
    <dgm:pt modelId="{31260321-6EAC-4A81-B703-2E6A7A9FF5B3}">
      <dgm:prSet/>
      <dgm:spPr/>
      <dgm:t>
        <a:bodyPr/>
        <a:lstStyle/>
        <a:p>
          <a:pPr>
            <a:defRPr cap="all"/>
          </a:pPr>
          <a:r>
            <a:rPr lang="en-CA"/>
            <a:t>Helps the compiler produce efficient code</a:t>
          </a:r>
          <a:endParaRPr lang="en-US"/>
        </a:p>
      </dgm:t>
    </dgm:pt>
    <dgm:pt modelId="{A9729FD7-D502-414A-91AC-F03690AC6BA4}" type="parTrans" cxnId="{1E856226-047E-4DE8-A2E9-C5A4D7B50867}">
      <dgm:prSet/>
      <dgm:spPr/>
      <dgm:t>
        <a:bodyPr/>
        <a:lstStyle/>
        <a:p>
          <a:endParaRPr lang="en-US"/>
        </a:p>
      </dgm:t>
    </dgm:pt>
    <dgm:pt modelId="{3D1F20F3-C942-4097-9DE2-89AC4524A34B}" type="sibTrans" cxnId="{1E856226-047E-4DE8-A2E9-C5A4D7B50867}">
      <dgm:prSet/>
      <dgm:spPr/>
      <dgm:t>
        <a:bodyPr/>
        <a:lstStyle/>
        <a:p>
          <a:endParaRPr lang="en-US"/>
        </a:p>
      </dgm:t>
    </dgm:pt>
    <dgm:pt modelId="{3D0D1C09-9DCF-4A8A-B294-39F0C0D2EA74}">
      <dgm:prSet/>
      <dgm:spPr/>
      <dgm:t>
        <a:bodyPr/>
        <a:lstStyle/>
        <a:p>
          <a:pPr>
            <a:defRPr cap="all"/>
          </a:pPr>
          <a:r>
            <a:rPr lang="en-CA"/>
            <a:t>Make a program more predictable </a:t>
          </a:r>
          <a:endParaRPr lang="en-US"/>
        </a:p>
      </dgm:t>
    </dgm:pt>
    <dgm:pt modelId="{DD6ACA3A-64B2-4365-AF46-8E8331914136}" type="parTrans" cxnId="{AAE11C31-DA1B-4D44-A838-A340A18F0EAD}">
      <dgm:prSet/>
      <dgm:spPr/>
      <dgm:t>
        <a:bodyPr/>
        <a:lstStyle/>
        <a:p>
          <a:endParaRPr lang="en-US"/>
        </a:p>
      </dgm:t>
    </dgm:pt>
    <dgm:pt modelId="{7A055355-C9BA-422D-812D-A5807469BD2B}" type="sibTrans" cxnId="{AAE11C31-DA1B-4D44-A838-A340A18F0EAD}">
      <dgm:prSet/>
      <dgm:spPr/>
      <dgm:t>
        <a:bodyPr/>
        <a:lstStyle/>
        <a:p>
          <a:endParaRPr lang="en-US"/>
        </a:p>
      </dgm:t>
    </dgm:pt>
    <dgm:pt modelId="{CECCD991-88C7-4E48-9EBC-46750AA8328E}" type="pres">
      <dgm:prSet presAssocID="{AB087B85-DF32-4DB4-9CB0-F651E8113D65}" presName="root" presStyleCnt="0">
        <dgm:presLayoutVars>
          <dgm:dir/>
          <dgm:resizeHandles val="exact"/>
        </dgm:presLayoutVars>
      </dgm:prSet>
      <dgm:spPr/>
    </dgm:pt>
    <dgm:pt modelId="{FB3DB13F-6FF1-45C7-A11F-5896D052529A}" type="pres">
      <dgm:prSet presAssocID="{C3DC6264-09B0-4AD6-9F1E-EE351A0677F0}" presName="compNode" presStyleCnt="0"/>
      <dgm:spPr/>
    </dgm:pt>
    <dgm:pt modelId="{E77FBC17-59C2-4658-8F64-5FD142483D05}" type="pres">
      <dgm:prSet presAssocID="{C3DC6264-09B0-4AD6-9F1E-EE351A0677F0}" presName="iconBgRect" presStyleLbl="bgShp" presStyleIdx="0" presStyleCnt="3"/>
      <dgm:spPr/>
    </dgm:pt>
    <dgm:pt modelId="{7650DB42-FFB1-4AA5-A12A-9CA3271A3C49}" type="pres">
      <dgm:prSet presAssocID="{C3DC6264-09B0-4AD6-9F1E-EE351A0677F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6FA16D68-C9D0-4908-A3B0-3979A3157F7A}" type="pres">
      <dgm:prSet presAssocID="{C3DC6264-09B0-4AD6-9F1E-EE351A0677F0}" presName="spaceRect" presStyleCnt="0"/>
      <dgm:spPr/>
    </dgm:pt>
    <dgm:pt modelId="{66ACDB4C-CB7A-4F56-BCE7-F1DC5D43294C}" type="pres">
      <dgm:prSet presAssocID="{C3DC6264-09B0-4AD6-9F1E-EE351A0677F0}" presName="textRect" presStyleLbl="revTx" presStyleIdx="0" presStyleCnt="3">
        <dgm:presLayoutVars>
          <dgm:chMax val="1"/>
          <dgm:chPref val="1"/>
        </dgm:presLayoutVars>
      </dgm:prSet>
      <dgm:spPr/>
    </dgm:pt>
    <dgm:pt modelId="{2E9D41BE-63F0-4E28-A454-3A4C3751BE9C}" type="pres">
      <dgm:prSet presAssocID="{148028F8-0F7B-4FF9-BF8A-B09FFAEF5E4C}" presName="sibTrans" presStyleCnt="0"/>
      <dgm:spPr/>
    </dgm:pt>
    <dgm:pt modelId="{CAF54675-9F87-4CED-8CF5-4522C01353DA}" type="pres">
      <dgm:prSet presAssocID="{31260321-6EAC-4A81-B703-2E6A7A9FF5B3}" presName="compNode" presStyleCnt="0"/>
      <dgm:spPr/>
    </dgm:pt>
    <dgm:pt modelId="{0BA736EB-0D75-4293-8AB2-DA6C8E24AE10}" type="pres">
      <dgm:prSet presAssocID="{31260321-6EAC-4A81-B703-2E6A7A9FF5B3}" presName="iconBgRect" presStyleLbl="bgShp" presStyleIdx="1" presStyleCnt="3"/>
      <dgm:spPr/>
    </dgm:pt>
    <dgm:pt modelId="{4A9BE9EC-FF1E-43A9-A5A6-50FDF93DD61E}" type="pres">
      <dgm:prSet presAssocID="{31260321-6EAC-4A81-B703-2E6A7A9FF5B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84072A72-234A-4129-80D7-ECF6D0879167}" type="pres">
      <dgm:prSet presAssocID="{31260321-6EAC-4A81-B703-2E6A7A9FF5B3}" presName="spaceRect" presStyleCnt="0"/>
      <dgm:spPr/>
    </dgm:pt>
    <dgm:pt modelId="{19AE11C6-13F6-49B5-9BDC-9953FD330968}" type="pres">
      <dgm:prSet presAssocID="{31260321-6EAC-4A81-B703-2E6A7A9FF5B3}" presName="textRect" presStyleLbl="revTx" presStyleIdx="1" presStyleCnt="3">
        <dgm:presLayoutVars>
          <dgm:chMax val="1"/>
          <dgm:chPref val="1"/>
        </dgm:presLayoutVars>
      </dgm:prSet>
      <dgm:spPr/>
    </dgm:pt>
    <dgm:pt modelId="{F190D0F5-C71A-45A2-8E2C-C5D2DA81461D}" type="pres">
      <dgm:prSet presAssocID="{3D1F20F3-C942-4097-9DE2-89AC4524A34B}" presName="sibTrans" presStyleCnt="0"/>
      <dgm:spPr/>
    </dgm:pt>
    <dgm:pt modelId="{DBEBEEF6-0E76-48AF-94EC-0E57FFC154CE}" type="pres">
      <dgm:prSet presAssocID="{3D0D1C09-9DCF-4A8A-B294-39F0C0D2EA74}" presName="compNode" presStyleCnt="0"/>
      <dgm:spPr/>
    </dgm:pt>
    <dgm:pt modelId="{46C6AA3A-F4FB-421A-9123-AA4430482E18}" type="pres">
      <dgm:prSet presAssocID="{3D0D1C09-9DCF-4A8A-B294-39F0C0D2EA74}" presName="iconBgRect" presStyleLbl="bgShp" presStyleIdx="2" presStyleCnt="3"/>
      <dgm:spPr/>
    </dgm:pt>
    <dgm:pt modelId="{89B20B9C-030A-47B8-9270-5FE6B8E69014}" type="pres">
      <dgm:prSet presAssocID="{3D0D1C09-9DCF-4A8A-B294-39F0C0D2EA7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241EE6B5-3254-452D-9BB4-7A30C7D4541B}" type="pres">
      <dgm:prSet presAssocID="{3D0D1C09-9DCF-4A8A-B294-39F0C0D2EA74}" presName="spaceRect" presStyleCnt="0"/>
      <dgm:spPr/>
    </dgm:pt>
    <dgm:pt modelId="{088048C6-0E43-42E9-BDC0-142EE65A5A86}" type="pres">
      <dgm:prSet presAssocID="{3D0D1C09-9DCF-4A8A-B294-39F0C0D2EA74}" presName="textRect" presStyleLbl="revTx" presStyleIdx="2" presStyleCnt="3">
        <dgm:presLayoutVars>
          <dgm:chMax val="1"/>
          <dgm:chPref val="1"/>
        </dgm:presLayoutVars>
      </dgm:prSet>
      <dgm:spPr/>
    </dgm:pt>
  </dgm:ptLst>
  <dgm:cxnLst>
    <dgm:cxn modelId="{9BBC090A-488D-4024-8719-F5B3E8BC2740}" type="presOf" srcId="{AB087B85-DF32-4DB4-9CB0-F651E8113D65}" destId="{CECCD991-88C7-4E48-9EBC-46750AA8328E}" srcOrd="0" destOrd="0" presId="urn:microsoft.com/office/officeart/2018/5/layout/IconCircleLabelList"/>
    <dgm:cxn modelId="{4DD9B81F-5783-4C62-AC24-8E51220835F7}" type="presOf" srcId="{31260321-6EAC-4A81-B703-2E6A7A9FF5B3}" destId="{19AE11C6-13F6-49B5-9BDC-9953FD330968}" srcOrd="0" destOrd="0" presId="urn:microsoft.com/office/officeart/2018/5/layout/IconCircleLabelList"/>
    <dgm:cxn modelId="{1E856226-047E-4DE8-A2E9-C5A4D7B50867}" srcId="{AB087B85-DF32-4DB4-9CB0-F651E8113D65}" destId="{31260321-6EAC-4A81-B703-2E6A7A9FF5B3}" srcOrd="1" destOrd="0" parTransId="{A9729FD7-D502-414A-91AC-F03690AC6BA4}" sibTransId="{3D1F20F3-C942-4097-9DE2-89AC4524A34B}"/>
    <dgm:cxn modelId="{AAE11C31-DA1B-4D44-A838-A340A18F0EAD}" srcId="{AB087B85-DF32-4DB4-9CB0-F651E8113D65}" destId="{3D0D1C09-9DCF-4A8A-B294-39F0C0D2EA74}" srcOrd="2" destOrd="0" parTransId="{DD6ACA3A-64B2-4365-AF46-8E8331914136}" sibTransId="{7A055355-C9BA-422D-812D-A5807469BD2B}"/>
    <dgm:cxn modelId="{9B83B462-2BC2-448A-A5CA-898AA7370B78}" srcId="{AB087B85-DF32-4DB4-9CB0-F651E8113D65}" destId="{C3DC6264-09B0-4AD6-9F1E-EE351A0677F0}" srcOrd="0" destOrd="0" parTransId="{E9D8E6C2-23B7-4D50-99D7-A076B2C3AF18}" sibTransId="{148028F8-0F7B-4FF9-BF8A-B09FFAEF5E4C}"/>
    <dgm:cxn modelId="{F3F59645-C650-4251-9191-B4EA65910A5A}" type="presOf" srcId="{C3DC6264-09B0-4AD6-9F1E-EE351A0677F0}" destId="{66ACDB4C-CB7A-4F56-BCE7-F1DC5D43294C}" srcOrd="0" destOrd="0" presId="urn:microsoft.com/office/officeart/2018/5/layout/IconCircleLabelList"/>
    <dgm:cxn modelId="{AD8DD66F-28B0-455B-9041-3EC0817A3B69}" type="presOf" srcId="{3D0D1C09-9DCF-4A8A-B294-39F0C0D2EA74}" destId="{088048C6-0E43-42E9-BDC0-142EE65A5A86}" srcOrd="0" destOrd="0" presId="urn:microsoft.com/office/officeart/2018/5/layout/IconCircleLabelList"/>
    <dgm:cxn modelId="{9197D640-185D-42D2-9657-A5CE2DD142B1}" type="presParOf" srcId="{CECCD991-88C7-4E48-9EBC-46750AA8328E}" destId="{FB3DB13F-6FF1-45C7-A11F-5896D052529A}" srcOrd="0" destOrd="0" presId="urn:microsoft.com/office/officeart/2018/5/layout/IconCircleLabelList"/>
    <dgm:cxn modelId="{E859E261-3923-417B-8C89-A7EA7FF1DC0F}" type="presParOf" srcId="{FB3DB13F-6FF1-45C7-A11F-5896D052529A}" destId="{E77FBC17-59C2-4658-8F64-5FD142483D05}" srcOrd="0" destOrd="0" presId="urn:microsoft.com/office/officeart/2018/5/layout/IconCircleLabelList"/>
    <dgm:cxn modelId="{9E2FE96D-40C6-409D-B60F-5CDE56C36DCC}" type="presParOf" srcId="{FB3DB13F-6FF1-45C7-A11F-5896D052529A}" destId="{7650DB42-FFB1-4AA5-A12A-9CA3271A3C49}" srcOrd="1" destOrd="0" presId="urn:microsoft.com/office/officeart/2018/5/layout/IconCircleLabelList"/>
    <dgm:cxn modelId="{3C06F821-0C4A-498E-B396-496D3BA4CB33}" type="presParOf" srcId="{FB3DB13F-6FF1-45C7-A11F-5896D052529A}" destId="{6FA16D68-C9D0-4908-A3B0-3979A3157F7A}" srcOrd="2" destOrd="0" presId="urn:microsoft.com/office/officeart/2018/5/layout/IconCircleLabelList"/>
    <dgm:cxn modelId="{BBC41CCB-85D3-41ED-8009-A8E56B078D2B}" type="presParOf" srcId="{FB3DB13F-6FF1-45C7-A11F-5896D052529A}" destId="{66ACDB4C-CB7A-4F56-BCE7-F1DC5D43294C}" srcOrd="3" destOrd="0" presId="urn:microsoft.com/office/officeart/2018/5/layout/IconCircleLabelList"/>
    <dgm:cxn modelId="{A86D443B-2152-4717-B7D5-8442C04B656D}" type="presParOf" srcId="{CECCD991-88C7-4E48-9EBC-46750AA8328E}" destId="{2E9D41BE-63F0-4E28-A454-3A4C3751BE9C}" srcOrd="1" destOrd="0" presId="urn:microsoft.com/office/officeart/2018/5/layout/IconCircleLabelList"/>
    <dgm:cxn modelId="{84F30292-947B-4415-A79C-E38D2723108B}" type="presParOf" srcId="{CECCD991-88C7-4E48-9EBC-46750AA8328E}" destId="{CAF54675-9F87-4CED-8CF5-4522C01353DA}" srcOrd="2" destOrd="0" presId="urn:microsoft.com/office/officeart/2018/5/layout/IconCircleLabelList"/>
    <dgm:cxn modelId="{9028FED1-FE63-4132-B55A-B0CAA7B54AFA}" type="presParOf" srcId="{CAF54675-9F87-4CED-8CF5-4522C01353DA}" destId="{0BA736EB-0D75-4293-8AB2-DA6C8E24AE10}" srcOrd="0" destOrd="0" presId="urn:microsoft.com/office/officeart/2018/5/layout/IconCircleLabelList"/>
    <dgm:cxn modelId="{D9E12687-F96E-40CA-8475-A253544FCDC3}" type="presParOf" srcId="{CAF54675-9F87-4CED-8CF5-4522C01353DA}" destId="{4A9BE9EC-FF1E-43A9-A5A6-50FDF93DD61E}" srcOrd="1" destOrd="0" presId="urn:microsoft.com/office/officeart/2018/5/layout/IconCircleLabelList"/>
    <dgm:cxn modelId="{3F56CC29-744E-467E-9127-45D4215C680A}" type="presParOf" srcId="{CAF54675-9F87-4CED-8CF5-4522C01353DA}" destId="{84072A72-234A-4129-80D7-ECF6D0879167}" srcOrd="2" destOrd="0" presId="urn:microsoft.com/office/officeart/2018/5/layout/IconCircleLabelList"/>
    <dgm:cxn modelId="{D590294C-76F1-456E-8A7E-34DC63E7F39E}" type="presParOf" srcId="{CAF54675-9F87-4CED-8CF5-4522C01353DA}" destId="{19AE11C6-13F6-49B5-9BDC-9953FD330968}" srcOrd="3" destOrd="0" presId="urn:microsoft.com/office/officeart/2018/5/layout/IconCircleLabelList"/>
    <dgm:cxn modelId="{7DE55F2E-2144-432A-A9D3-A925C4E87269}" type="presParOf" srcId="{CECCD991-88C7-4E48-9EBC-46750AA8328E}" destId="{F190D0F5-C71A-45A2-8E2C-C5D2DA81461D}" srcOrd="3" destOrd="0" presId="urn:microsoft.com/office/officeart/2018/5/layout/IconCircleLabelList"/>
    <dgm:cxn modelId="{011614AD-A553-4983-9E69-017A42CA325C}" type="presParOf" srcId="{CECCD991-88C7-4E48-9EBC-46750AA8328E}" destId="{DBEBEEF6-0E76-48AF-94EC-0E57FFC154CE}" srcOrd="4" destOrd="0" presId="urn:microsoft.com/office/officeart/2018/5/layout/IconCircleLabelList"/>
    <dgm:cxn modelId="{CC0D7D78-CB59-4D41-81D2-76ADF0300679}" type="presParOf" srcId="{DBEBEEF6-0E76-48AF-94EC-0E57FFC154CE}" destId="{46C6AA3A-F4FB-421A-9123-AA4430482E18}" srcOrd="0" destOrd="0" presId="urn:microsoft.com/office/officeart/2018/5/layout/IconCircleLabelList"/>
    <dgm:cxn modelId="{4988A3C5-2C9A-4BE4-9C10-BD3F2719CD9E}" type="presParOf" srcId="{DBEBEEF6-0E76-48AF-94EC-0E57FFC154CE}" destId="{89B20B9C-030A-47B8-9270-5FE6B8E69014}" srcOrd="1" destOrd="0" presId="urn:microsoft.com/office/officeart/2018/5/layout/IconCircleLabelList"/>
    <dgm:cxn modelId="{E46CBCD7-4698-4082-B89F-CE248B59C6DD}" type="presParOf" srcId="{DBEBEEF6-0E76-48AF-94EC-0E57FFC154CE}" destId="{241EE6B5-3254-452D-9BB4-7A30C7D4541B}" srcOrd="2" destOrd="0" presId="urn:microsoft.com/office/officeart/2018/5/layout/IconCircleLabelList"/>
    <dgm:cxn modelId="{D83D3C23-3E62-4516-9F18-226CB8A43917}" type="presParOf" srcId="{DBEBEEF6-0E76-48AF-94EC-0E57FFC154CE}" destId="{088048C6-0E43-42E9-BDC0-142EE65A5A8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1D875C-723D-48CF-9D5D-B062C25E320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26A579A-0E87-4984-A73F-6F8FC2BAD4BF}">
      <dgm:prSet/>
      <dgm:spPr/>
      <dgm:t>
        <a:bodyPr/>
        <a:lstStyle/>
        <a:p>
          <a:r>
            <a:rPr lang="en-CA"/>
            <a:t>In C/C++ you manipulate bits in a memory location </a:t>
          </a:r>
          <a:endParaRPr lang="en-US"/>
        </a:p>
      </dgm:t>
    </dgm:pt>
    <dgm:pt modelId="{6B916484-43A4-4E0A-A9ED-287D0F0442C0}" type="parTrans" cxnId="{56FF0552-F18F-49C4-9403-71DF9E1AF763}">
      <dgm:prSet/>
      <dgm:spPr/>
      <dgm:t>
        <a:bodyPr/>
        <a:lstStyle/>
        <a:p>
          <a:endParaRPr lang="en-US"/>
        </a:p>
      </dgm:t>
    </dgm:pt>
    <dgm:pt modelId="{BE938854-9EEF-419C-8F56-9641C56464F0}" type="sibTrans" cxnId="{56FF0552-F18F-49C4-9403-71DF9E1AF763}">
      <dgm:prSet/>
      <dgm:spPr/>
      <dgm:t>
        <a:bodyPr/>
        <a:lstStyle/>
        <a:p>
          <a:endParaRPr lang="en-US"/>
        </a:p>
      </dgm:t>
    </dgm:pt>
    <dgm:pt modelId="{23F3DFB6-CAD4-4507-A93F-79079C9238CC}">
      <dgm:prSet/>
      <dgm:spPr/>
      <dgm:t>
        <a:bodyPr/>
        <a:lstStyle/>
        <a:p>
          <a:r>
            <a:rPr lang="en-CA"/>
            <a:t>In C/C++ types are properties of variables and heap-allocated polymorphic objects</a:t>
          </a:r>
          <a:endParaRPr lang="en-US"/>
        </a:p>
      </dgm:t>
    </dgm:pt>
    <dgm:pt modelId="{B4355B80-A044-45FE-A8A6-EA403DA2FCE1}" type="parTrans" cxnId="{7A516E3E-3519-404C-98D5-2CE6A7294C7A}">
      <dgm:prSet/>
      <dgm:spPr/>
      <dgm:t>
        <a:bodyPr/>
        <a:lstStyle/>
        <a:p>
          <a:endParaRPr lang="en-US"/>
        </a:p>
      </dgm:t>
    </dgm:pt>
    <dgm:pt modelId="{ACEA9500-B280-4412-8D34-0BAAC8458096}" type="sibTrans" cxnId="{7A516E3E-3519-404C-98D5-2CE6A7294C7A}">
      <dgm:prSet/>
      <dgm:spPr/>
      <dgm:t>
        <a:bodyPr/>
        <a:lstStyle/>
        <a:p>
          <a:endParaRPr lang="en-US"/>
        </a:p>
      </dgm:t>
    </dgm:pt>
    <dgm:pt modelId="{3989673C-2E09-4571-852F-643BA85F5E09}">
      <dgm:prSet/>
      <dgm:spPr/>
      <dgm:t>
        <a:bodyPr/>
        <a:lstStyle/>
        <a:p>
          <a:r>
            <a:rPr lang="en-CA"/>
            <a:t>In C#/Java you are creating or querying values </a:t>
          </a:r>
          <a:endParaRPr lang="en-US"/>
        </a:p>
      </dgm:t>
    </dgm:pt>
    <dgm:pt modelId="{CAC24D72-58C5-4148-8318-1FB7E57C2D9A}" type="parTrans" cxnId="{0B26FAE1-638A-4EB1-B527-8C74E94B94DE}">
      <dgm:prSet/>
      <dgm:spPr/>
      <dgm:t>
        <a:bodyPr/>
        <a:lstStyle/>
        <a:p>
          <a:endParaRPr lang="en-US"/>
        </a:p>
      </dgm:t>
    </dgm:pt>
    <dgm:pt modelId="{D49A7C12-C2AE-4C3B-A1F8-89D440D90404}" type="sibTrans" cxnId="{0B26FAE1-638A-4EB1-B527-8C74E94B94DE}">
      <dgm:prSet/>
      <dgm:spPr/>
      <dgm:t>
        <a:bodyPr/>
        <a:lstStyle/>
        <a:p>
          <a:endParaRPr lang="en-US"/>
        </a:p>
      </dgm:t>
    </dgm:pt>
    <dgm:pt modelId="{B497ED67-E676-4CF5-9DF2-0C516CF3F6AD}" type="pres">
      <dgm:prSet presAssocID="{221D875C-723D-48CF-9D5D-B062C25E3203}" presName="root" presStyleCnt="0">
        <dgm:presLayoutVars>
          <dgm:dir/>
          <dgm:resizeHandles val="exact"/>
        </dgm:presLayoutVars>
      </dgm:prSet>
      <dgm:spPr/>
    </dgm:pt>
    <dgm:pt modelId="{CFADBAE0-4B6A-4BEE-9B06-39FFDC0D0F85}" type="pres">
      <dgm:prSet presAssocID="{C26A579A-0E87-4984-A73F-6F8FC2BAD4BF}" presName="compNode" presStyleCnt="0"/>
      <dgm:spPr/>
    </dgm:pt>
    <dgm:pt modelId="{405F5CDA-710D-411F-8DDE-7A8C121AA313}" type="pres">
      <dgm:prSet presAssocID="{C26A579A-0E87-4984-A73F-6F8FC2BAD4B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D76F2E51-1E6C-48ED-9259-4E013CB59CE9}" type="pres">
      <dgm:prSet presAssocID="{C26A579A-0E87-4984-A73F-6F8FC2BAD4BF}" presName="spaceRect" presStyleCnt="0"/>
      <dgm:spPr/>
    </dgm:pt>
    <dgm:pt modelId="{701C384F-D214-4912-B8E1-0982F15FF586}" type="pres">
      <dgm:prSet presAssocID="{C26A579A-0E87-4984-A73F-6F8FC2BAD4BF}" presName="textRect" presStyleLbl="revTx" presStyleIdx="0" presStyleCnt="3">
        <dgm:presLayoutVars>
          <dgm:chMax val="1"/>
          <dgm:chPref val="1"/>
        </dgm:presLayoutVars>
      </dgm:prSet>
      <dgm:spPr/>
    </dgm:pt>
    <dgm:pt modelId="{7D1E39C8-1D14-4937-A0CB-ED63DB05A4B2}" type="pres">
      <dgm:prSet presAssocID="{BE938854-9EEF-419C-8F56-9641C56464F0}" presName="sibTrans" presStyleCnt="0"/>
      <dgm:spPr/>
    </dgm:pt>
    <dgm:pt modelId="{4CEAD267-1F73-4E98-B30C-61FFC0E5DA31}" type="pres">
      <dgm:prSet presAssocID="{23F3DFB6-CAD4-4507-A93F-79079C9238CC}" presName="compNode" presStyleCnt="0"/>
      <dgm:spPr/>
    </dgm:pt>
    <dgm:pt modelId="{9809238C-E5E2-4BCE-8E9F-F2226C41094A}" type="pres">
      <dgm:prSet presAssocID="{23F3DFB6-CAD4-4507-A93F-79079C9238C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NA"/>
        </a:ext>
      </dgm:extLst>
    </dgm:pt>
    <dgm:pt modelId="{0EEF474A-26C7-404E-B34D-D8F3023DB65F}" type="pres">
      <dgm:prSet presAssocID="{23F3DFB6-CAD4-4507-A93F-79079C9238CC}" presName="spaceRect" presStyleCnt="0"/>
      <dgm:spPr/>
    </dgm:pt>
    <dgm:pt modelId="{C6562293-58E8-468D-80BD-BA5CBA14344C}" type="pres">
      <dgm:prSet presAssocID="{23F3DFB6-CAD4-4507-A93F-79079C9238CC}" presName="textRect" presStyleLbl="revTx" presStyleIdx="1" presStyleCnt="3">
        <dgm:presLayoutVars>
          <dgm:chMax val="1"/>
          <dgm:chPref val="1"/>
        </dgm:presLayoutVars>
      </dgm:prSet>
      <dgm:spPr/>
    </dgm:pt>
    <dgm:pt modelId="{A3618464-7BE0-4753-8702-EB9431286AF7}" type="pres">
      <dgm:prSet presAssocID="{ACEA9500-B280-4412-8D34-0BAAC8458096}" presName="sibTrans" presStyleCnt="0"/>
      <dgm:spPr/>
    </dgm:pt>
    <dgm:pt modelId="{7B4393F3-FC28-462D-85BB-B0A990B8D61F}" type="pres">
      <dgm:prSet presAssocID="{3989673C-2E09-4571-852F-643BA85F5E09}" presName="compNode" presStyleCnt="0"/>
      <dgm:spPr/>
    </dgm:pt>
    <dgm:pt modelId="{050CD9DD-067E-4D9E-ABC9-05DCD2C88D2B}" type="pres">
      <dgm:prSet presAssocID="{3989673C-2E09-4571-852F-643BA85F5E0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723C583A-FDA8-453E-91A7-ACBCEADB8B0D}" type="pres">
      <dgm:prSet presAssocID="{3989673C-2E09-4571-852F-643BA85F5E09}" presName="spaceRect" presStyleCnt="0"/>
      <dgm:spPr/>
    </dgm:pt>
    <dgm:pt modelId="{39BB7B24-F2A0-4CBB-978A-4D7388B8684B}" type="pres">
      <dgm:prSet presAssocID="{3989673C-2E09-4571-852F-643BA85F5E09}" presName="textRect" presStyleLbl="revTx" presStyleIdx="2" presStyleCnt="3">
        <dgm:presLayoutVars>
          <dgm:chMax val="1"/>
          <dgm:chPref val="1"/>
        </dgm:presLayoutVars>
      </dgm:prSet>
      <dgm:spPr/>
    </dgm:pt>
  </dgm:ptLst>
  <dgm:cxnLst>
    <dgm:cxn modelId="{9A234E01-A50F-42D3-A860-9D4A307F91F3}" type="presOf" srcId="{3989673C-2E09-4571-852F-643BA85F5E09}" destId="{39BB7B24-F2A0-4CBB-978A-4D7388B8684B}" srcOrd="0" destOrd="0" presId="urn:microsoft.com/office/officeart/2018/2/layout/IconLabelList"/>
    <dgm:cxn modelId="{D7272C24-62E5-4865-A7FC-556D7C172FF9}" type="presOf" srcId="{221D875C-723D-48CF-9D5D-B062C25E3203}" destId="{B497ED67-E676-4CF5-9DF2-0C516CF3F6AD}" srcOrd="0" destOrd="0" presId="urn:microsoft.com/office/officeart/2018/2/layout/IconLabelList"/>
    <dgm:cxn modelId="{7A516E3E-3519-404C-98D5-2CE6A7294C7A}" srcId="{221D875C-723D-48CF-9D5D-B062C25E3203}" destId="{23F3DFB6-CAD4-4507-A93F-79079C9238CC}" srcOrd="1" destOrd="0" parTransId="{B4355B80-A044-45FE-A8A6-EA403DA2FCE1}" sibTransId="{ACEA9500-B280-4412-8D34-0BAAC8458096}"/>
    <dgm:cxn modelId="{56FF0552-F18F-49C4-9403-71DF9E1AF763}" srcId="{221D875C-723D-48CF-9D5D-B062C25E3203}" destId="{C26A579A-0E87-4984-A73F-6F8FC2BAD4BF}" srcOrd="0" destOrd="0" parTransId="{6B916484-43A4-4E0A-A9ED-287D0F0442C0}" sibTransId="{BE938854-9EEF-419C-8F56-9641C56464F0}"/>
    <dgm:cxn modelId="{383389B3-351F-4175-A524-0B666E0C5932}" type="presOf" srcId="{23F3DFB6-CAD4-4507-A93F-79079C9238CC}" destId="{C6562293-58E8-468D-80BD-BA5CBA14344C}" srcOrd="0" destOrd="0" presId="urn:microsoft.com/office/officeart/2018/2/layout/IconLabelList"/>
    <dgm:cxn modelId="{1313FFC0-38EA-4AD8-9ED6-29F2B6B611C2}" type="presOf" srcId="{C26A579A-0E87-4984-A73F-6F8FC2BAD4BF}" destId="{701C384F-D214-4912-B8E1-0982F15FF586}" srcOrd="0" destOrd="0" presId="urn:microsoft.com/office/officeart/2018/2/layout/IconLabelList"/>
    <dgm:cxn modelId="{0B26FAE1-638A-4EB1-B527-8C74E94B94DE}" srcId="{221D875C-723D-48CF-9D5D-B062C25E3203}" destId="{3989673C-2E09-4571-852F-643BA85F5E09}" srcOrd="2" destOrd="0" parTransId="{CAC24D72-58C5-4148-8318-1FB7E57C2D9A}" sibTransId="{D49A7C12-C2AE-4C3B-A1F8-89D440D90404}"/>
    <dgm:cxn modelId="{0E53EF92-25CC-4380-858D-6896162D1990}" type="presParOf" srcId="{B497ED67-E676-4CF5-9DF2-0C516CF3F6AD}" destId="{CFADBAE0-4B6A-4BEE-9B06-39FFDC0D0F85}" srcOrd="0" destOrd="0" presId="urn:microsoft.com/office/officeart/2018/2/layout/IconLabelList"/>
    <dgm:cxn modelId="{7BF7C4B1-D413-4F26-B031-76BAB3704BF3}" type="presParOf" srcId="{CFADBAE0-4B6A-4BEE-9B06-39FFDC0D0F85}" destId="{405F5CDA-710D-411F-8DDE-7A8C121AA313}" srcOrd="0" destOrd="0" presId="urn:microsoft.com/office/officeart/2018/2/layout/IconLabelList"/>
    <dgm:cxn modelId="{9C0F4208-2A30-46CC-ABCB-9239F17A5185}" type="presParOf" srcId="{CFADBAE0-4B6A-4BEE-9B06-39FFDC0D0F85}" destId="{D76F2E51-1E6C-48ED-9259-4E013CB59CE9}" srcOrd="1" destOrd="0" presId="urn:microsoft.com/office/officeart/2018/2/layout/IconLabelList"/>
    <dgm:cxn modelId="{4FA73EA3-2459-42FD-AD6C-CD064F3533D8}" type="presParOf" srcId="{CFADBAE0-4B6A-4BEE-9B06-39FFDC0D0F85}" destId="{701C384F-D214-4912-B8E1-0982F15FF586}" srcOrd="2" destOrd="0" presId="urn:microsoft.com/office/officeart/2018/2/layout/IconLabelList"/>
    <dgm:cxn modelId="{4EB3B2E6-8409-4277-90E9-7A5056C6F048}" type="presParOf" srcId="{B497ED67-E676-4CF5-9DF2-0C516CF3F6AD}" destId="{7D1E39C8-1D14-4937-A0CB-ED63DB05A4B2}" srcOrd="1" destOrd="0" presId="urn:microsoft.com/office/officeart/2018/2/layout/IconLabelList"/>
    <dgm:cxn modelId="{E72CF268-D825-48C1-8816-3656D63F0C33}" type="presParOf" srcId="{B497ED67-E676-4CF5-9DF2-0C516CF3F6AD}" destId="{4CEAD267-1F73-4E98-B30C-61FFC0E5DA31}" srcOrd="2" destOrd="0" presId="urn:microsoft.com/office/officeart/2018/2/layout/IconLabelList"/>
    <dgm:cxn modelId="{8AEAA6F0-2DEC-4641-BAE8-7E27669A00B3}" type="presParOf" srcId="{4CEAD267-1F73-4E98-B30C-61FFC0E5DA31}" destId="{9809238C-E5E2-4BCE-8E9F-F2226C41094A}" srcOrd="0" destOrd="0" presId="urn:microsoft.com/office/officeart/2018/2/layout/IconLabelList"/>
    <dgm:cxn modelId="{D3F7C546-A5EF-408F-8342-179AFF7C8DC5}" type="presParOf" srcId="{4CEAD267-1F73-4E98-B30C-61FFC0E5DA31}" destId="{0EEF474A-26C7-404E-B34D-D8F3023DB65F}" srcOrd="1" destOrd="0" presId="urn:microsoft.com/office/officeart/2018/2/layout/IconLabelList"/>
    <dgm:cxn modelId="{AA383BC2-0FD6-4C88-BB2F-A9DF566A6744}" type="presParOf" srcId="{4CEAD267-1F73-4E98-B30C-61FFC0E5DA31}" destId="{C6562293-58E8-468D-80BD-BA5CBA14344C}" srcOrd="2" destOrd="0" presId="urn:microsoft.com/office/officeart/2018/2/layout/IconLabelList"/>
    <dgm:cxn modelId="{D7196395-CF0C-428E-BAF6-3B54EB47375E}" type="presParOf" srcId="{B497ED67-E676-4CF5-9DF2-0C516CF3F6AD}" destId="{A3618464-7BE0-4753-8702-EB9431286AF7}" srcOrd="3" destOrd="0" presId="urn:microsoft.com/office/officeart/2018/2/layout/IconLabelList"/>
    <dgm:cxn modelId="{CE6A31E4-C455-47AC-AE2C-1DA682C60BD2}" type="presParOf" srcId="{B497ED67-E676-4CF5-9DF2-0C516CF3F6AD}" destId="{7B4393F3-FC28-462D-85BB-B0A990B8D61F}" srcOrd="4" destOrd="0" presId="urn:microsoft.com/office/officeart/2018/2/layout/IconLabelList"/>
    <dgm:cxn modelId="{1F265ACE-9502-423C-802C-61270FF943B2}" type="presParOf" srcId="{7B4393F3-FC28-462D-85BB-B0A990B8D61F}" destId="{050CD9DD-067E-4D9E-ABC9-05DCD2C88D2B}" srcOrd="0" destOrd="0" presId="urn:microsoft.com/office/officeart/2018/2/layout/IconLabelList"/>
    <dgm:cxn modelId="{6C828DD9-6D6C-48CB-9094-43B89697D155}" type="presParOf" srcId="{7B4393F3-FC28-462D-85BB-B0A990B8D61F}" destId="{723C583A-FDA8-453E-91A7-ACBCEADB8B0D}" srcOrd="1" destOrd="0" presId="urn:microsoft.com/office/officeart/2018/2/layout/IconLabelList"/>
    <dgm:cxn modelId="{D9B6D402-7E25-4408-9C22-2DA431905487}" type="presParOf" srcId="{7B4393F3-FC28-462D-85BB-B0A990B8D61F}" destId="{39BB7B24-F2A0-4CBB-978A-4D7388B8684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367F6C-028F-4718-B8C2-E6916E12FC32}"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5F58AAAF-9848-4BB3-8871-8D4FA580AC81}">
      <dgm:prSet/>
      <dgm:spPr/>
      <dgm:t>
        <a:bodyPr/>
        <a:lstStyle/>
        <a:p>
          <a:r>
            <a:rPr lang="en-CA"/>
            <a:t>In C# values have type information</a:t>
          </a:r>
          <a:endParaRPr lang="en-US"/>
        </a:p>
      </dgm:t>
    </dgm:pt>
    <dgm:pt modelId="{7EE150BF-3F9A-4F53-9A5A-03FB3E441137}" type="parTrans" cxnId="{B88F1DE1-F671-4DB2-A148-AC384B5FC12E}">
      <dgm:prSet/>
      <dgm:spPr/>
      <dgm:t>
        <a:bodyPr/>
        <a:lstStyle/>
        <a:p>
          <a:endParaRPr lang="en-US"/>
        </a:p>
      </dgm:t>
    </dgm:pt>
    <dgm:pt modelId="{74EB7D29-4602-4CB0-8C2A-914C3011A5AC}" type="sibTrans" cxnId="{B88F1DE1-F671-4DB2-A148-AC384B5FC12E}">
      <dgm:prSet/>
      <dgm:spPr/>
      <dgm:t>
        <a:bodyPr/>
        <a:lstStyle/>
        <a:p>
          <a:endParaRPr lang="en-US"/>
        </a:p>
      </dgm:t>
    </dgm:pt>
    <dgm:pt modelId="{D538BEF3-1BC2-46DF-81BD-04C7A5855127}">
      <dgm:prSet/>
      <dgm:spPr/>
      <dgm:t>
        <a:bodyPr/>
        <a:lstStyle/>
        <a:p>
          <a:r>
            <a:rPr lang="en-CA"/>
            <a:t>Theorists call this a “type tag”</a:t>
          </a:r>
          <a:endParaRPr lang="en-US"/>
        </a:p>
      </dgm:t>
    </dgm:pt>
    <dgm:pt modelId="{E8D69F29-5748-4ADB-8BFE-36E8316CE21A}" type="parTrans" cxnId="{0555F27F-185B-4410-A931-4F70D89D02D7}">
      <dgm:prSet/>
      <dgm:spPr/>
      <dgm:t>
        <a:bodyPr/>
        <a:lstStyle/>
        <a:p>
          <a:endParaRPr lang="en-US"/>
        </a:p>
      </dgm:t>
    </dgm:pt>
    <dgm:pt modelId="{1323ED25-E8A4-4F1A-80B6-D4772506D4E8}" type="sibTrans" cxnId="{0555F27F-185B-4410-A931-4F70D89D02D7}">
      <dgm:prSet/>
      <dgm:spPr/>
      <dgm:t>
        <a:bodyPr/>
        <a:lstStyle/>
        <a:p>
          <a:endParaRPr lang="en-US"/>
        </a:p>
      </dgm:t>
    </dgm:pt>
    <dgm:pt modelId="{EEABF53A-4352-46BA-9CBA-F98C7AFB0F2E}">
      <dgm:prSet/>
      <dgm:spPr/>
      <dgm:t>
        <a:bodyPr/>
        <a:lstStyle/>
        <a:p>
          <a:r>
            <a:rPr lang="en-CA"/>
            <a:t>It is not part of a “type system”.</a:t>
          </a:r>
          <a:endParaRPr lang="en-US"/>
        </a:p>
      </dgm:t>
    </dgm:pt>
    <dgm:pt modelId="{78428676-94F4-4685-9838-6D9F1B4793E7}" type="parTrans" cxnId="{2365C045-8212-423E-8833-10B94642FE7D}">
      <dgm:prSet/>
      <dgm:spPr/>
      <dgm:t>
        <a:bodyPr/>
        <a:lstStyle/>
        <a:p>
          <a:endParaRPr lang="en-US"/>
        </a:p>
      </dgm:t>
    </dgm:pt>
    <dgm:pt modelId="{5DB40135-8AE5-4710-9F81-F27A67BE1BAF}" type="sibTrans" cxnId="{2365C045-8212-423E-8833-10B94642FE7D}">
      <dgm:prSet/>
      <dgm:spPr/>
      <dgm:t>
        <a:bodyPr/>
        <a:lstStyle/>
        <a:p>
          <a:endParaRPr lang="en-US"/>
        </a:p>
      </dgm:t>
    </dgm:pt>
    <dgm:pt modelId="{8AA007A9-BDE7-4DE9-A6DD-F98433B56FC0}">
      <dgm:prSet/>
      <dgm:spPr/>
      <dgm:t>
        <a:bodyPr/>
        <a:lstStyle/>
        <a:p>
          <a:r>
            <a:rPr lang="en-CA"/>
            <a:t>This is confusing!</a:t>
          </a:r>
          <a:endParaRPr lang="en-US"/>
        </a:p>
      </dgm:t>
    </dgm:pt>
    <dgm:pt modelId="{5E30011B-E190-439F-BBBA-E60D5DF97E38}" type="parTrans" cxnId="{94C93ED0-D146-4462-B842-97FB6D76BB0A}">
      <dgm:prSet/>
      <dgm:spPr/>
      <dgm:t>
        <a:bodyPr/>
        <a:lstStyle/>
        <a:p>
          <a:endParaRPr lang="en-US"/>
        </a:p>
      </dgm:t>
    </dgm:pt>
    <dgm:pt modelId="{7E1BB1DB-71E7-4F8B-8CE0-1F6562E003E3}" type="sibTrans" cxnId="{94C93ED0-D146-4462-B842-97FB6D76BB0A}">
      <dgm:prSet/>
      <dgm:spPr/>
      <dgm:t>
        <a:bodyPr/>
        <a:lstStyle/>
        <a:p>
          <a:endParaRPr lang="en-US"/>
        </a:p>
      </dgm:t>
    </dgm:pt>
    <dgm:pt modelId="{AAFA7EF7-9C28-4611-BA6F-EE914A40AAA7}" type="pres">
      <dgm:prSet presAssocID="{1D367F6C-028F-4718-B8C2-E6916E12FC32}" presName="outerComposite" presStyleCnt="0">
        <dgm:presLayoutVars>
          <dgm:chMax val="5"/>
          <dgm:dir/>
          <dgm:resizeHandles val="exact"/>
        </dgm:presLayoutVars>
      </dgm:prSet>
      <dgm:spPr/>
    </dgm:pt>
    <dgm:pt modelId="{E23F1F94-C1D3-48F5-8949-E023E31DE7D4}" type="pres">
      <dgm:prSet presAssocID="{1D367F6C-028F-4718-B8C2-E6916E12FC32}" presName="dummyMaxCanvas" presStyleCnt="0">
        <dgm:presLayoutVars/>
      </dgm:prSet>
      <dgm:spPr/>
    </dgm:pt>
    <dgm:pt modelId="{EACE0CCF-7D11-4CFA-86EE-6B46628AC14F}" type="pres">
      <dgm:prSet presAssocID="{1D367F6C-028F-4718-B8C2-E6916E12FC32}" presName="FourNodes_1" presStyleLbl="node1" presStyleIdx="0" presStyleCnt="4">
        <dgm:presLayoutVars>
          <dgm:bulletEnabled val="1"/>
        </dgm:presLayoutVars>
      </dgm:prSet>
      <dgm:spPr/>
    </dgm:pt>
    <dgm:pt modelId="{DFA1D173-D391-4547-B830-559195C2C699}" type="pres">
      <dgm:prSet presAssocID="{1D367F6C-028F-4718-B8C2-E6916E12FC32}" presName="FourNodes_2" presStyleLbl="node1" presStyleIdx="1" presStyleCnt="4">
        <dgm:presLayoutVars>
          <dgm:bulletEnabled val="1"/>
        </dgm:presLayoutVars>
      </dgm:prSet>
      <dgm:spPr/>
    </dgm:pt>
    <dgm:pt modelId="{FAF4B8AD-7B01-4F3F-9CCA-E06A4F1CAE11}" type="pres">
      <dgm:prSet presAssocID="{1D367F6C-028F-4718-B8C2-E6916E12FC32}" presName="FourNodes_3" presStyleLbl="node1" presStyleIdx="2" presStyleCnt="4">
        <dgm:presLayoutVars>
          <dgm:bulletEnabled val="1"/>
        </dgm:presLayoutVars>
      </dgm:prSet>
      <dgm:spPr/>
    </dgm:pt>
    <dgm:pt modelId="{BE2CAE69-21AB-4929-871C-ED6D4EF51C89}" type="pres">
      <dgm:prSet presAssocID="{1D367F6C-028F-4718-B8C2-E6916E12FC32}" presName="FourNodes_4" presStyleLbl="node1" presStyleIdx="3" presStyleCnt="4">
        <dgm:presLayoutVars>
          <dgm:bulletEnabled val="1"/>
        </dgm:presLayoutVars>
      </dgm:prSet>
      <dgm:spPr/>
    </dgm:pt>
    <dgm:pt modelId="{3368C7D1-8EE3-4AA2-A1AD-64EC066EF5B3}" type="pres">
      <dgm:prSet presAssocID="{1D367F6C-028F-4718-B8C2-E6916E12FC32}" presName="FourConn_1-2" presStyleLbl="fgAccFollowNode1" presStyleIdx="0" presStyleCnt="3">
        <dgm:presLayoutVars>
          <dgm:bulletEnabled val="1"/>
        </dgm:presLayoutVars>
      </dgm:prSet>
      <dgm:spPr/>
    </dgm:pt>
    <dgm:pt modelId="{7377B564-5F83-46C7-8AE1-38D057187796}" type="pres">
      <dgm:prSet presAssocID="{1D367F6C-028F-4718-B8C2-E6916E12FC32}" presName="FourConn_2-3" presStyleLbl="fgAccFollowNode1" presStyleIdx="1" presStyleCnt="3">
        <dgm:presLayoutVars>
          <dgm:bulletEnabled val="1"/>
        </dgm:presLayoutVars>
      </dgm:prSet>
      <dgm:spPr/>
    </dgm:pt>
    <dgm:pt modelId="{45801434-CA6B-4AA6-847C-D1BAEC742522}" type="pres">
      <dgm:prSet presAssocID="{1D367F6C-028F-4718-B8C2-E6916E12FC32}" presName="FourConn_3-4" presStyleLbl="fgAccFollowNode1" presStyleIdx="2" presStyleCnt="3">
        <dgm:presLayoutVars>
          <dgm:bulletEnabled val="1"/>
        </dgm:presLayoutVars>
      </dgm:prSet>
      <dgm:spPr/>
    </dgm:pt>
    <dgm:pt modelId="{951FBF6C-60DE-4DEC-A1BB-E068FFB3F92F}" type="pres">
      <dgm:prSet presAssocID="{1D367F6C-028F-4718-B8C2-E6916E12FC32}" presName="FourNodes_1_text" presStyleLbl="node1" presStyleIdx="3" presStyleCnt="4">
        <dgm:presLayoutVars>
          <dgm:bulletEnabled val="1"/>
        </dgm:presLayoutVars>
      </dgm:prSet>
      <dgm:spPr/>
    </dgm:pt>
    <dgm:pt modelId="{120261A4-7B2B-4A23-8D80-8AFFA34E3664}" type="pres">
      <dgm:prSet presAssocID="{1D367F6C-028F-4718-B8C2-E6916E12FC32}" presName="FourNodes_2_text" presStyleLbl="node1" presStyleIdx="3" presStyleCnt="4">
        <dgm:presLayoutVars>
          <dgm:bulletEnabled val="1"/>
        </dgm:presLayoutVars>
      </dgm:prSet>
      <dgm:spPr/>
    </dgm:pt>
    <dgm:pt modelId="{E2AEC79F-7CC3-4799-9720-309DBADB5610}" type="pres">
      <dgm:prSet presAssocID="{1D367F6C-028F-4718-B8C2-E6916E12FC32}" presName="FourNodes_3_text" presStyleLbl="node1" presStyleIdx="3" presStyleCnt="4">
        <dgm:presLayoutVars>
          <dgm:bulletEnabled val="1"/>
        </dgm:presLayoutVars>
      </dgm:prSet>
      <dgm:spPr/>
    </dgm:pt>
    <dgm:pt modelId="{B7289AEE-80D8-4590-8EF3-7C13976DCC54}" type="pres">
      <dgm:prSet presAssocID="{1D367F6C-028F-4718-B8C2-E6916E12FC32}" presName="FourNodes_4_text" presStyleLbl="node1" presStyleIdx="3" presStyleCnt="4">
        <dgm:presLayoutVars>
          <dgm:bulletEnabled val="1"/>
        </dgm:presLayoutVars>
      </dgm:prSet>
      <dgm:spPr/>
    </dgm:pt>
  </dgm:ptLst>
  <dgm:cxnLst>
    <dgm:cxn modelId="{38C11F36-4B87-4BFB-B235-3EBF9FBD3CBB}" type="presOf" srcId="{74EB7D29-4602-4CB0-8C2A-914C3011A5AC}" destId="{3368C7D1-8EE3-4AA2-A1AD-64EC066EF5B3}" srcOrd="0" destOrd="0" presId="urn:microsoft.com/office/officeart/2005/8/layout/vProcess5"/>
    <dgm:cxn modelId="{C62E5F37-AD7C-4824-BF7F-20FD966CBEBD}" type="presOf" srcId="{1323ED25-E8A4-4F1A-80B6-D4772506D4E8}" destId="{7377B564-5F83-46C7-8AE1-38D057187796}" srcOrd="0" destOrd="0" presId="urn:microsoft.com/office/officeart/2005/8/layout/vProcess5"/>
    <dgm:cxn modelId="{C838C737-8DE4-4F80-A406-6894DC31F809}" type="presOf" srcId="{EEABF53A-4352-46BA-9CBA-F98C7AFB0F2E}" destId="{FAF4B8AD-7B01-4F3F-9CCA-E06A4F1CAE11}" srcOrd="0" destOrd="0" presId="urn:microsoft.com/office/officeart/2005/8/layout/vProcess5"/>
    <dgm:cxn modelId="{08B2385D-5ADD-49BF-B787-15FC80D83B80}" type="presOf" srcId="{8AA007A9-BDE7-4DE9-A6DD-F98433B56FC0}" destId="{B7289AEE-80D8-4590-8EF3-7C13976DCC54}" srcOrd="1" destOrd="0" presId="urn:microsoft.com/office/officeart/2005/8/layout/vProcess5"/>
    <dgm:cxn modelId="{7C4A7063-59FD-46C2-B2D0-B1B3C8872ACA}" type="presOf" srcId="{5F58AAAF-9848-4BB3-8871-8D4FA580AC81}" destId="{951FBF6C-60DE-4DEC-A1BB-E068FFB3F92F}" srcOrd="1" destOrd="0" presId="urn:microsoft.com/office/officeart/2005/8/layout/vProcess5"/>
    <dgm:cxn modelId="{2365C045-8212-423E-8833-10B94642FE7D}" srcId="{1D367F6C-028F-4718-B8C2-E6916E12FC32}" destId="{EEABF53A-4352-46BA-9CBA-F98C7AFB0F2E}" srcOrd="2" destOrd="0" parTransId="{78428676-94F4-4685-9838-6D9F1B4793E7}" sibTransId="{5DB40135-8AE5-4710-9F81-F27A67BE1BAF}"/>
    <dgm:cxn modelId="{B8AE784D-9352-4A3C-A5D7-CF2F560E57E4}" type="presOf" srcId="{8AA007A9-BDE7-4DE9-A6DD-F98433B56FC0}" destId="{BE2CAE69-21AB-4929-871C-ED6D4EF51C89}" srcOrd="0" destOrd="0" presId="urn:microsoft.com/office/officeart/2005/8/layout/vProcess5"/>
    <dgm:cxn modelId="{7FB6D96F-FE2B-463E-9AB3-2246E0C3065D}" type="presOf" srcId="{5F58AAAF-9848-4BB3-8871-8D4FA580AC81}" destId="{EACE0CCF-7D11-4CFA-86EE-6B46628AC14F}" srcOrd="0" destOrd="0" presId="urn:microsoft.com/office/officeart/2005/8/layout/vProcess5"/>
    <dgm:cxn modelId="{0555F27F-185B-4410-A931-4F70D89D02D7}" srcId="{1D367F6C-028F-4718-B8C2-E6916E12FC32}" destId="{D538BEF3-1BC2-46DF-81BD-04C7A5855127}" srcOrd="1" destOrd="0" parTransId="{E8D69F29-5748-4ADB-8BFE-36E8316CE21A}" sibTransId="{1323ED25-E8A4-4F1A-80B6-D4772506D4E8}"/>
    <dgm:cxn modelId="{1910C89D-42D1-4EAC-9623-EB49DC31D6DE}" type="presOf" srcId="{D538BEF3-1BC2-46DF-81BD-04C7A5855127}" destId="{DFA1D173-D391-4547-B830-559195C2C699}" srcOrd="0" destOrd="0" presId="urn:microsoft.com/office/officeart/2005/8/layout/vProcess5"/>
    <dgm:cxn modelId="{8F80FFB1-30BE-4DFA-8B54-18C13F3D044C}" type="presOf" srcId="{5DB40135-8AE5-4710-9F81-F27A67BE1BAF}" destId="{45801434-CA6B-4AA6-847C-D1BAEC742522}" srcOrd="0" destOrd="0" presId="urn:microsoft.com/office/officeart/2005/8/layout/vProcess5"/>
    <dgm:cxn modelId="{DB9F40CC-91BB-4ACA-A5D1-C9F486048A3C}" type="presOf" srcId="{1D367F6C-028F-4718-B8C2-E6916E12FC32}" destId="{AAFA7EF7-9C28-4611-BA6F-EE914A40AAA7}" srcOrd="0" destOrd="0" presId="urn:microsoft.com/office/officeart/2005/8/layout/vProcess5"/>
    <dgm:cxn modelId="{433119CF-418C-454C-9D70-5C5B0944CBF2}" type="presOf" srcId="{EEABF53A-4352-46BA-9CBA-F98C7AFB0F2E}" destId="{E2AEC79F-7CC3-4799-9720-309DBADB5610}" srcOrd="1" destOrd="0" presId="urn:microsoft.com/office/officeart/2005/8/layout/vProcess5"/>
    <dgm:cxn modelId="{94C93ED0-D146-4462-B842-97FB6D76BB0A}" srcId="{1D367F6C-028F-4718-B8C2-E6916E12FC32}" destId="{8AA007A9-BDE7-4DE9-A6DD-F98433B56FC0}" srcOrd="3" destOrd="0" parTransId="{5E30011B-E190-439F-BBBA-E60D5DF97E38}" sibTransId="{7E1BB1DB-71E7-4F8B-8CE0-1F6562E003E3}"/>
    <dgm:cxn modelId="{B88F1DE1-F671-4DB2-A148-AC384B5FC12E}" srcId="{1D367F6C-028F-4718-B8C2-E6916E12FC32}" destId="{5F58AAAF-9848-4BB3-8871-8D4FA580AC81}" srcOrd="0" destOrd="0" parTransId="{7EE150BF-3F9A-4F53-9A5A-03FB3E441137}" sibTransId="{74EB7D29-4602-4CB0-8C2A-914C3011A5AC}"/>
    <dgm:cxn modelId="{B7AAF8EB-8C61-4B05-9A88-205F4AFE538B}" type="presOf" srcId="{D538BEF3-1BC2-46DF-81BD-04C7A5855127}" destId="{120261A4-7B2B-4A23-8D80-8AFFA34E3664}" srcOrd="1" destOrd="0" presId="urn:microsoft.com/office/officeart/2005/8/layout/vProcess5"/>
    <dgm:cxn modelId="{498F22ED-E52C-4BBD-9268-600B0CD7F329}" type="presParOf" srcId="{AAFA7EF7-9C28-4611-BA6F-EE914A40AAA7}" destId="{E23F1F94-C1D3-48F5-8949-E023E31DE7D4}" srcOrd="0" destOrd="0" presId="urn:microsoft.com/office/officeart/2005/8/layout/vProcess5"/>
    <dgm:cxn modelId="{5115E2C0-A704-440A-870C-F2FFE6AF6D39}" type="presParOf" srcId="{AAFA7EF7-9C28-4611-BA6F-EE914A40AAA7}" destId="{EACE0CCF-7D11-4CFA-86EE-6B46628AC14F}" srcOrd="1" destOrd="0" presId="urn:microsoft.com/office/officeart/2005/8/layout/vProcess5"/>
    <dgm:cxn modelId="{912DB5E7-5817-49DB-BD2C-A8FFB87A8BE1}" type="presParOf" srcId="{AAFA7EF7-9C28-4611-BA6F-EE914A40AAA7}" destId="{DFA1D173-D391-4547-B830-559195C2C699}" srcOrd="2" destOrd="0" presId="urn:microsoft.com/office/officeart/2005/8/layout/vProcess5"/>
    <dgm:cxn modelId="{6C53DA97-68A4-44FD-9373-B5FEF6EF5FD0}" type="presParOf" srcId="{AAFA7EF7-9C28-4611-BA6F-EE914A40AAA7}" destId="{FAF4B8AD-7B01-4F3F-9CCA-E06A4F1CAE11}" srcOrd="3" destOrd="0" presId="urn:microsoft.com/office/officeart/2005/8/layout/vProcess5"/>
    <dgm:cxn modelId="{E284CBE6-9D9C-44B5-ACD3-EA2D6B12B28D}" type="presParOf" srcId="{AAFA7EF7-9C28-4611-BA6F-EE914A40AAA7}" destId="{BE2CAE69-21AB-4929-871C-ED6D4EF51C89}" srcOrd="4" destOrd="0" presId="urn:microsoft.com/office/officeart/2005/8/layout/vProcess5"/>
    <dgm:cxn modelId="{18088049-7996-4DC9-8C66-7021EC0AFE64}" type="presParOf" srcId="{AAFA7EF7-9C28-4611-BA6F-EE914A40AAA7}" destId="{3368C7D1-8EE3-4AA2-A1AD-64EC066EF5B3}" srcOrd="5" destOrd="0" presId="urn:microsoft.com/office/officeart/2005/8/layout/vProcess5"/>
    <dgm:cxn modelId="{68DC4880-DAC2-4243-9297-C969E9D9B930}" type="presParOf" srcId="{AAFA7EF7-9C28-4611-BA6F-EE914A40AAA7}" destId="{7377B564-5F83-46C7-8AE1-38D057187796}" srcOrd="6" destOrd="0" presId="urn:microsoft.com/office/officeart/2005/8/layout/vProcess5"/>
    <dgm:cxn modelId="{A48A3887-7645-49C3-B26B-882208FB2CC0}" type="presParOf" srcId="{AAFA7EF7-9C28-4611-BA6F-EE914A40AAA7}" destId="{45801434-CA6B-4AA6-847C-D1BAEC742522}" srcOrd="7" destOrd="0" presId="urn:microsoft.com/office/officeart/2005/8/layout/vProcess5"/>
    <dgm:cxn modelId="{F85DD51C-42EC-41DA-A482-6CB264F05201}" type="presParOf" srcId="{AAFA7EF7-9C28-4611-BA6F-EE914A40AAA7}" destId="{951FBF6C-60DE-4DEC-A1BB-E068FFB3F92F}" srcOrd="8" destOrd="0" presId="urn:microsoft.com/office/officeart/2005/8/layout/vProcess5"/>
    <dgm:cxn modelId="{3955D39F-50D2-4C41-9679-AFFA783A69F1}" type="presParOf" srcId="{AAFA7EF7-9C28-4611-BA6F-EE914A40AAA7}" destId="{120261A4-7B2B-4A23-8D80-8AFFA34E3664}" srcOrd="9" destOrd="0" presId="urn:microsoft.com/office/officeart/2005/8/layout/vProcess5"/>
    <dgm:cxn modelId="{E511785C-2094-414B-AEB6-B25A8BE2E67A}" type="presParOf" srcId="{AAFA7EF7-9C28-4611-BA6F-EE914A40AAA7}" destId="{E2AEC79F-7CC3-4799-9720-309DBADB5610}" srcOrd="10" destOrd="0" presId="urn:microsoft.com/office/officeart/2005/8/layout/vProcess5"/>
    <dgm:cxn modelId="{3B207826-6ECF-4B3F-AAB1-020E1F65D6A9}" type="presParOf" srcId="{AAFA7EF7-9C28-4611-BA6F-EE914A40AAA7}" destId="{B7289AEE-80D8-4590-8EF3-7C13976DCC54}"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3B652D3-6A62-4411-AC83-A1A803CD114E}"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E165F72D-6C3D-4733-B6D5-0AD56B514977}">
      <dgm:prSet/>
      <dgm:spPr/>
      <dgm:t>
        <a:bodyPr/>
        <a:lstStyle/>
        <a:p>
          <a:r>
            <a:rPr lang="en-CA"/>
            <a:t>It is possible to ask the type of certain values allocated on the heap in C++ </a:t>
          </a:r>
          <a:endParaRPr lang="en-US"/>
        </a:p>
      </dgm:t>
    </dgm:pt>
    <dgm:pt modelId="{DA1C6C85-27C1-416A-B69F-318318575207}" type="parTrans" cxnId="{A937C672-64CA-4508-9192-E0C2F4F2FE55}">
      <dgm:prSet/>
      <dgm:spPr/>
      <dgm:t>
        <a:bodyPr/>
        <a:lstStyle/>
        <a:p>
          <a:endParaRPr lang="en-US"/>
        </a:p>
      </dgm:t>
    </dgm:pt>
    <dgm:pt modelId="{22B0B136-F6A6-4408-86C7-10CB85976F21}" type="sibTrans" cxnId="{A937C672-64CA-4508-9192-E0C2F4F2FE55}">
      <dgm:prSet/>
      <dgm:spPr/>
      <dgm:t>
        <a:bodyPr/>
        <a:lstStyle/>
        <a:p>
          <a:endParaRPr lang="en-US"/>
        </a:p>
      </dgm:t>
    </dgm:pt>
    <dgm:pt modelId="{A5054985-7061-4FBA-9320-89C69BC58F91}">
      <dgm:prSet/>
      <dgm:spPr/>
      <dgm:t>
        <a:bodyPr/>
        <a:lstStyle/>
        <a:p>
          <a:r>
            <a:rPr lang="en-CA"/>
            <a:t>You use the typeid operator and get a type_info struct if you are lucky</a:t>
          </a:r>
          <a:endParaRPr lang="en-US"/>
        </a:p>
      </dgm:t>
    </dgm:pt>
    <dgm:pt modelId="{56CCA96A-A188-4E08-A3D3-37322C4BC937}" type="parTrans" cxnId="{B253830B-8519-4D62-9514-EBC230029AF2}">
      <dgm:prSet/>
      <dgm:spPr/>
      <dgm:t>
        <a:bodyPr/>
        <a:lstStyle/>
        <a:p>
          <a:endParaRPr lang="en-US"/>
        </a:p>
      </dgm:t>
    </dgm:pt>
    <dgm:pt modelId="{2C2187EC-A8DB-47CA-8320-C9B2551150B0}" type="sibTrans" cxnId="{B253830B-8519-4D62-9514-EBC230029AF2}">
      <dgm:prSet/>
      <dgm:spPr/>
      <dgm:t>
        <a:bodyPr/>
        <a:lstStyle/>
        <a:p>
          <a:endParaRPr lang="en-US"/>
        </a:p>
      </dgm:t>
    </dgm:pt>
    <dgm:pt modelId="{516D25D2-5F6A-465A-BE45-FB768068324E}">
      <dgm:prSet/>
      <dgm:spPr/>
      <dgm:t>
        <a:bodyPr/>
        <a:lstStyle/>
        <a:p>
          <a:r>
            <a:rPr lang="en-CA"/>
            <a:t>Gives you a hash code and an implementation specific name </a:t>
          </a:r>
          <a:endParaRPr lang="en-US"/>
        </a:p>
      </dgm:t>
    </dgm:pt>
    <dgm:pt modelId="{15814885-F786-4F52-9CDA-EDBD5F98CFDC}" type="parTrans" cxnId="{EA9DC75B-6145-458A-A4E8-3BAB8968473B}">
      <dgm:prSet/>
      <dgm:spPr/>
      <dgm:t>
        <a:bodyPr/>
        <a:lstStyle/>
        <a:p>
          <a:endParaRPr lang="en-US"/>
        </a:p>
      </dgm:t>
    </dgm:pt>
    <dgm:pt modelId="{937EB589-234A-47DE-B77F-3588EC58CAA8}" type="sibTrans" cxnId="{EA9DC75B-6145-458A-A4E8-3BAB8968473B}">
      <dgm:prSet/>
      <dgm:spPr/>
      <dgm:t>
        <a:bodyPr/>
        <a:lstStyle/>
        <a:p>
          <a:endParaRPr lang="en-US"/>
        </a:p>
      </dgm:t>
    </dgm:pt>
    <dgm:pt modelId="{13D9329E-E3E7-4CA5-B023-E7DC62F2AAF5}" type="pres">
      <dgm:prSet presAssocID="{E3B652D3-6A62-4411-AC83-A1A803CD114E}" presName="linear" presStyleCnt="0">
        <dgm:presLayoutVars>
          <dgm:animLvl val="lvl"/>
          <dgm:resizeHandles val="exact"/>
        </dgm:presLayoutVars>
      </dgm:prSet>
      <dgm:spPr/>
    </dgm:pt>
    <dgm:pt modelId="{1FE97E63-8650-4012-AE3A-C7139568DC3C}" type="pres">
      <dgm:prSet presAssocID="{E165F72D-6C3D-4733-B6D5-0AD56B514977}" presName="parentText" presStyleLbl="node1" presStyleIdx="0" presStyleCnt="3">
        <dgm:presLayoutVars>
          <dgm:chMax val="0"/>
          <dgm:bulletEnabled val="1"/>
        </dgm:presLayoutVars>
      </dgm:prSet>
      <dgm:spPr/>
    </dgm:pt>
    <dgm:pt modelId="{D39894BF-7E6F-46B7-8022-F7F7238B9C61}" type="pres">
      <dgm:prSet presAssocID="{22B0B136-F6A6-4408-86C7-10CB85976F21}" presName="spacer" presStyleCnt="0"/>
      <dgm:spPr/>
    </dgm:pt>
    <dgm:pt modelId="{26BCD4F3-FC79-47EE-A3AC-75A3503AF729}" type="pres">
      <dgm:prSet presAssocID="{A5054985-7061-4FBA-9320-89C69BC58F91}" presName="parentText" presStyleLbl="node1" presStyleIdx="1" presStyleCnt="3">
        <dgm:presLayoutVars>
          <dgm:chMax val="0"/>
          <dgm:bulletEnabled val="1"/>
        </dgm:presLayoutVars>
      </dgm:prSet>
      <dgm:spPr/>
    </dgm:pt>
    <dgm:pt modelId="{AEC252BD-700D-4318-AAF6-2593B13E6963}" type="pres">
      <dgm:prSet presAssocID="{2C2187EC-A8DB-47CA-8320-C9B2551150B0}" presName="spacer" presStyleCnt="0"/>
      <dgm:spPr/>
    </dgm:pt>
    <dgm:pt modelId="{A64C5857-36B3-4419-A607-FCCBC91D111E}" type="pres">
      <dgm:prSet presAssocID="{516D25D2-5F6A-465A-BE45-FB768068324E}" presName="parentText" presStyleLbl="node1" presStyleIdx="2" presStyleCnt="3">
        <dgm:presLayoutVars>
          <dgm:chMax val="0"/>
          <dgm:bulletEnabled val="1"/>
        </dgm:presLayoutVars>
      </dgm:prSet>
      <dgm:spPr/>
    </dgm:pt>
  </dgm:ptLst>
  <dgm:cxnLst>
    <dgm:cxn modelId="{D28C4C0B-0D34-44E4-A163-66B460F1BCBA}" type="presOf" srcId="{A5054985-7061-4FBA-9320-89C69BC58F91}" destId="{26BCD4F3-FC79-47EE-A3AC-75A3503AF729}" srcOrd="0" destOrd="0" presId="urn:microsoft.com/office/officeart/2005/8/layout/vList2"/>
    <dgm:cxn modelId="{B253830B-8519-4D62-9514-EBC230029AF2}" srcId="{E3B652D3-6A62-4411-AC83-A1A803CD114E}" destId="{A5054985-7061-4FBA-9320-89C69BC58F91}" srcOrd="1" destOrd="0" parTransId="{56CCA96A-A188-4E08-A3D3-37322C4BC937}" sibTransId="{2C2187EC-A8DB-47CA-8320-C9B2551150B0}"/>
    <dgm:cxn modelId="{830D0D5B-DDD7-45B2-A61F-F6379D523892}" type="presOf" srcId="{E3B652D3-6A62-4411-AC83-A1A803CD114E}" destId="{13D9329E-E3E7-4CA5-B023-E7DC62F2AAF5}" srcOrd="0" destOrd="0" presId="urn:microsoft.com/office/officeart/2005/8/layout/vList2"/>
    <dgm:cxn modelId="{EA9DC75B-6145-458A-A4E8-3BAB8968473B}" srcId="{E3B652D3-6A62-4411-AC83-A1A803CD114E}" destId="{516D25D2-5F6A-465A-BE45-FB768068324E}" srcOrd="2" destOrd="0" parTransId="{15814885-F786-4F52-9CDA-EDBD5F98CFDC}" sibTransId="{937EB589-234A-47DE-B77F-3588EC58CAA8}"/>
    <dgm:cxn modelId="{A937C672-64CA-4508-9192-E0C2F4F2FE55}" srcId="{E3B652D3-6A62-4411-AC83-A1A803CD114E}" destId="{E165F72D-6C3D-4733-B6D5-0AD56B514977}" srcOrd="0" destOrd="0" parTransId="{DA1C6C85-27C1-416A-B69F-318318575207}" sibTransId="{22B0B136-F6A6-4408-86C7-10CB85976F21}"/>
    <dgm:cxn modelId="{43CB83A1-0F2A-4B41-B44A-0D4CED26A321}" type="presOf" srcId="{516D25D2-5F6A-465A-BE45-FB768068324E}" destId="{A64C5857-36B3-4419-A607-FCCBC91D111E}" srcOrd="0" destOrd="0" presId="urn:microsoft.com/office/officeart/2005/8/layout/vList2"/>
    <dgm:cxn modelId="{0742F5B6-4338-446C-B276-CA624F6E5918}" type="presOf" srcId="{E165F72D-6C3D-4733-B6D5-0AD56B514977}" destId="{1FE97E63-8650-4012-AE3A-C7139568DC3C}" srcOrd="0" destOrd="0" presId="urn:microsoft.com/office/officeart/2005/8/layout/vList2"/>
    <dgm:cxn modelId="{A2CBF761-99C9-48BD-AF52-581975D93825}" type="presParOf" srcId="{13D9329E-E3E7-4CA5-B023-E7DC62F2AAF5}" destId="{1FE97E63-8650-4012-AE3A-C7139568DC3C}" srcOrd="0" destOrd="0" presId="urn:microsoft.com/office/officeart/2005/8/layout/vList2"/>
    <dgm:cxn modelId="{1901BC4F-8A99-41D4-836C-D9422E0B1D20}" type="presParOf" srcId="{13D9329E-E3E7-4CA5-B023-E7DC62F2AAF5}" destId="{D39894BF-7E6F-46B7-8022-F7F7238B9C61}" srcOrd="1" destOrd="0" presId="urn:microsoft.com/office/officeart/2005/8/layout/vList2"/>
    <dgm:cxn modelId="{346D7DB5-331B-4E3D-8322-5DEAAE090279}" type="presParOf" srcId="{13D9329E-E3E7-4CA5-B023-E7DC62F2AAF5}" destId="{26BCD4F3-FC79-47EE-A3AC-75A3503AF729}" srcOrd="2" destOrd="0" presId="urn:microsoft.com/office/officeart/2005/8/layout/vList2"/>
    <dgm:cxn modelId="{C50853BB-98F2-471A-904A-A36D8402239A}" type="presParOf" srcId="{13D9329E-E3E7-4CA5-B023-E7DC62F2AAF5}" destId="{AEC252BD-700D-4318-AAF6-2593B13E6963}" srcOrd="3" destOrd="0" presId="urn:microsoft.com/office/officeart/2005/8/layout/vList2"/>
    <dgm:cxn modelId="{9CCFCECE-400E-4562-938B-921CBFED3FF2}" type="presParOf" srcId="{13D9329E-E3E7-4CA5-B023-E7DC62F2AAF5}" destId="{A64C5857-36B3-4419-A607-FCCBC91D111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6CC51AE-B05E-4F56-AB46-0B19FEDCC88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DDD712E-7B09-45C2-9509-0B003D805864}">
      <dgm:prSet/>
      <dgm:spPr/>
      <dgm:t>
        <a:bodyPr/>
        <a:lstStyle/>
        <a:p>
          <a:pPr>
            <a:lnSpc>
              <a:spcPct val="100000"/>
            </a:lnSpc>
          </a:pPr>
          <a:r>
            <a:rPr lang="en-US"/>
            <a:t>All run-time values have types</a:t>
          </a:r>
        </a:p>
      </dgm:t>
    </dgm:pt>
    <dgm:pt modelId="{C4BF9BA9-4FBE-428D-BC8C-9B8B78883DAB}" type="parTrans" cxnId="{FB5215B3-1D93-4271-8195-DDBD079B60DC}">
      <dgm:prSet/>
      <dgm:spPr/>
      <dgm:t>
        <a:bodyPr/>
        <a:lstStyle/>
        <a:p>
          <a:endParaRPr lang="en-US"/>
        </a:p>
      </dgm:t>
    </dgm:pt>
    <dgm:pt modelId="{D8AB6C1C-D4B2-469E-A55A-366E4E141E21}" type="sibTrans" cxnId="{FB5215B3-1D93-4271-8195-DDBD079B60DC}">
      <dgm:prSet/>
      <dgm:spPr/>
      <dgm:t>
        <a:bodyPr/>
        <a:lstStyle/>
        <a:p>
          <a:endParaRPr lang="en-US"/>
        </a:p>
      </dgm:t>
    </dgm:pt>
    <dgm:pt modelId="{E17C3CC9-7348-4FBA-83CC-14AC888720F1}">
      <dgm:prSet/>
      <dgm:spPr/>
      <dgm:t>
        <a:bodyPr/>
        <a:lstStyle/>
        <a:p>
          <a:pPr>
            <a:lnSpc>
              <a:spcPct val="100000"/>
            </a:lnSpc>
          </a:pPr>
          <a:r>
            <a:rPr lang="en-US"/>
            <a:t>You cannot change the type of a value in C#</a:t>
          </a:r>
        </a:p>
      </dgm:t>
    </dgm:pt>
    <dgm:pt modelId="{B6B7AFF3-30A0-4A84-9BF7-EAD1FD18DC72}" type="parTrans" cxnId="{AD7895C8-52A9-4B23-AB3C-02D6B463661D}">
      <dgm:prSet/>
      <dgm:spPr/>
      <dgm:t>
        <a:bodyPr/>
        <a:lstStyle/>
        <a:p>
          <a:endParaRPr lang="en-US"/>
        </a:p>
      </dgm:t>
    </dgm:pt>
    <dgm:pt modelId="{9DAAA61F-1BC3-4243-8E11-6281EB856063}" type="sibTrans" cxnId="{AD7895C8-52A9-4B23-AB3C-02D6B463661D}">
      <dgm:prSet/>
      <dgm:spPr/>
      <dgm:t>
        <a:bodyPr/>
        <a:lstStyle/>
        <a:p>
          <a:endParaRPr lang="en-US"/>
        </a:p>
      </dgm:t>
    </dgm:pt>
    <dgm:pt modelId="{3E8FA96B-1B71-4EDD-A362-5EFA99F3269A}">
      <dgm:prSet/>
      <dgm:spPr/>
      <dgm:t>
        <a:bodyPr/>
        <a:lstStyle/>
        <a:p>
          <a:pPr>
            <a:lnSpc>
              <a:spcPct val="100000"/>
            </a:lnSpc>
          </a:pPr>
          <a:r>
            <a:rPr lang="en-US"/>
            <a:t>You can query the exact type using the GetType method</a:t>
          </a:r>
        </a:p>
      </dgm:t>
    </dgm:pt>
    <dgm:pt modelId="{0F04D87E-6B50-47EF-AECF-E8F964E9A8A0}" type="parTrans" cxnId="{07351A5B-E46D-488B-AD03-40A0AD6A228E}">
      <dgm:prSet/>
      <dgm:spPr/>
      <dgm:t>
        <a:bodyPr/>
        <a:lstStyle/>
        <a:p>
          <a:endParaRPr lang="en-US"/>
        </a:p>
      </dgm:t>
    </dgm:pt>
    <dgm:pt modelId="{DF7A6B9D-7C29-4CB5-922F-037F955EB3CC}" type="sibTrans" cxnId="{07351A5B-E46D-488B-AD03-40A0AD6A228E}">
      <dgm:prSet/>
      <dgm:spPr/>
      <dgm:t>
        <a:bodyPr/>
        <a:lstStyle/>
        <a:p>
          <a:endParaRPr lang="en-US"/>
        </a:p>
      </dgm:t>
    </dgm:pt>
    <dgm:pt modelId="{4C7F32F8-9639-4AFA-B99B-5112C2CF3DB0}">
      <dgm:prSet/>
      <dgm:spPr/>
      <dgm:t>
        <a:bodyPr/>
        <a:lstStyle/>
        <a:p>
          <a:pPr>
            <a:lnSpc>
              <a:spcPct val="100000"/>
            </a:lnSpc>
          </a:pPr>
          <a:r>
            <a:rPr lang="en-US"/>
            <a:t>This is possible because all C# values derive from System.Object</a:t>
          </a:r>
        </a:p>
      </dgm:t>
    </dgm:pt>
    <dgm:pt modelId="{368F5398-3826-41F3-B542-D4BDD6646018}" type="parTrans" cxnId="{F2DE344C-F310-4AF8-B0BF-8B4540388AA4}">
      <dgm:prSet/>
      <dgm:spPr/>
      <dgm:t>
        <a:bodyPr/>
        <a:lstStyle/>
        <a:p>
          <a:endParaRPr lang="en-US"/>
        </a:p>
      </dgm:t>
    </dgm:pt>
    <dgm:pt modelId="{EFACDC33-84FD-483C-8246-1CAADB050C6A}" type="sibTrans" cxnId="{F2DE344C-F310-4AF8-B0BF-8B4540388AA4}">
      <dgm:prSet/>
      <dgm:spPr/>
      <dgm:t>
        <a:bodyPr/>
        <a:lstStyle/>
        <a:p>
          <a:endParaRPr lang="en-US"/>
        </a:p>
      </dgm:t>
    </dgm:pt>
    <dgm:pt modelId="{2154DB1A-894D-487E-9894-7B461E7EE38E}" type="pres">
      <dgm:prSet presAssocID="{E6CC51AE-B05E-4F56-AB46-0B19FEDCC884}" presName="root" presStyleCnt="0">
        <dgm:presLayoutVars>
          <dgm:dir/>
          <dgm:resizeHandles val="exact"/>
        </dgm:presLayoutVars>
      </dgm:prSet>
      <dgm:spPr/>
    </dgm:pt>
    <dgm:pt modelId="{7A406861-0FFB-47B4-A30B-CF0EB5AE8AED}" type="pres">
      <dgm:prSet presAssocID="{3DDD712E-7B09-45C2-9509-0B003D805864}" presName="compNode" presStyleCnt="0"/>
      <dgm:spPr/>
    </dgm:pt>
    <dgm:pt modelId="{24B71F12-49C4-484C-9029-220B4E5441A0}" type="pres">
      <dgm:prSet presAssocID="{3DDD712E-7B09-45C2-9509-0B003D805864}" presName="bgRect" presStyleLbl="bgShp" presStyleIdx="0" presStyleCnt="4"/>
      <dgm:spPr/>
    </dgm:pt>
    <dgm:pt modelId="{8E054135-D744-430E-99B4-D39507BCE6BF}" type="pres">
      <dgm:prSet presAssocID="{3DDD712E-7B09-45C2-9509-0B003D80586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opwatch"/>
        </a:ext>
      </dgm:extLst>
    </dgm:pt>
    <dgm:pt modelId="{6FE59CBF-D0C9-4D11-A88B-B8B1FBBC2E3D}" type="pres">
      <dgm:prSet presAssocID="{3DDD712E-7B09-45C2-9509-0B003D805864}" presName="spaceRect" presStyleCnt="0"/>
      <dgm:spPr/>
    </dgm:pt>
    <dgm:pt modelId="{EACBD415-E76F-4F5B-9832-249D69FB4A73}" type="pres">
      <dgm:prSet presAssocID="{3DDD712E-7B09-45C2-9509-0B003D805864}" presName="parTx" presStyleLbl="revTx" presStyleIdx="0" presStyleCnt="4">
        <dgm:presLayoutVars>
          <dgm:chMax val="0"/>
          <dgm:chPref val="0"/>
        </dgm:presLayoutVars>
      </dgm:prSet>
      <dgm:spPr/>
    </dgm:pt>
    <dgm:pt modelId="{CACE1A7B-BA41-4542-914B-A660EDDE60CB}" type="pres">
      <dgm:prSet presAssocID="{D8AB6C1C-D4B2-469E-A55A-366E4E141E21}" presName="sibTrans" presStyleCnt="0"/>
      <dgm:spPr/>
    </dgm:pt>
    <dgm:pt modelId="{F270CB92-2E93-4DEF-A968-CF7D406962C2}" type="pres">
      <dgm:prSet presAssocID="{E17C3CC9-7348-4FBA-83CC-14AC888720F1}" presName="compNode" presStyleCnt="0"/>
      <dgm:spPr/>
    </dgm:pt>
    <dgm:pt modelId="{8B5E08F8-2DF1-4C35-98E7-438D5284EACA}" type="pres">
      <dgm:prSet presAssocID="{E17C3CC9-7348-4FBA-83CC-14AC888720F1}" presName="bgRect" presStyleLbl="bgShp" presStyleIdx="1" presStyleCnt="4"/>
      <dgm:spPr/>
    </dgm:pt>
    <dgm:pt modelId="{5F2A424A-1205-4366-BCF1-B973FFE734E4}" type="pres">
      <dgm:prSet presAssocID="{E17C3CC9-7348-4FBA-83CC-14AC888720F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4F3C5DC2-61FC-4257-80B3-839C239A9F71}" type="pres">
      <dgm:prSet presAssocID="{E17C3CC9-7348-4FBA-83CC-14AC888720F1}" presName="spaceRect" presStyleCnt="0"/>
      <dgm:spPr/>
    </dgm:pt>
    <dgm:pt modelId="{6E38EBD1-0265-454F-AF56-4FCA501EB248}" type="pres">
      <dgm:prSet presAssocID="{E17C3CC9-7348-4FBA-83CC-14AC888720F1}" presName="parTx" presStyleLbl="revTx" presStyleIdx="1" presStyleCnt="4">
        <dgm:presLayoutVars>
          <dgm:chMax val="0"/>
          <dgm:chPref val="0"/>
        </dgm:presLayoutVars>
      </dgm:prSet>
      <dgm:spPr/>
    </dgm:pt>
    <dgm:pt modelId="{BC3C5B3F-55BC-45FE-A593-CF56459D7DB6}" type="pres">
      <dgm:prSet presAssocID="{9DAAA61F-1BC3-4243-8E11-6281EB856063}" presName="sibTrans" presStyleCnt="0"/>
      <dgm:spPr/>
    </dgm:pt>
    <dgm:pt modelId="{34394EFF-F5AF-4E9D-885D-653009ED8C14}" type="pres">
      <dgm:prSet presAssocID="{3E8FA96B-1B71-4EDD-A362-5EFA99F3269A}" presName="compNode" presStyleCnt="0"/>
      <dgm:spPr/>
    </dgm:pt>
    <dgm:pt modelId="{8C983C77-F0A7-438D-96B7-08360D730748}" type="pres">
      <dgm:prSet presAssocID="{3E8FA96B-1B71-4EDD-A362-5EFA99F3269A}" presName="bgRect" presStyleLbl="bgShp" presStyleIdx="2" presStyleCnt="4"/>
      <dgm:spPr/>
    </dgm:pt>
    <dgm:pt modelId="{440DA5F6-0D3C-4EA6-A831-B308CBEAF0C0}" type="pres">
      <dgm:prSet presAssocID="{3E8FA96B-1B71-4EDD-A362-5EFA99F3269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lp"/>
        </a:ext>
      </dgm:extLst>
    </dgm:pt>
    <dgm:pt modelId="{E7A744ED-A035-4D3F-BE42-25D190AB3CC9}" type="pres">
      <dgm:prSet presAssocID="{3E8FA96B-1B71-4EDD-A362-5EFA99F3269A}" presName="spaceRect" presStyleCnt="0"/>
      <dgm:spPr/>
    </dgm:pt>
    <dgm:pt modelId="{F18AD928-00B3-4F0C-ACEE-4017EEAC6A8A}" type="pres">
      <dgm:prSet presAssocID="{3E8FA96B-1B71-4EDD-A362-5EFA99F3269A}" presName="parTx" presStyleLbl="revTx" presStyleIdx="2" presStyleCnt="4">
        <dgm:presLayoutVars>
          <dgm:chMax val="0"/>
          <dgm:chPref val="0"/>
        </dgm:presLayoutVars>
      </dgm:prSet>
      <dgm:spPr/>
    </dgm:pt>
    <dgm:pt modelId="{0F9D571E-7289-4281-8B49-F7EDC5A47DFC}" type="pres">
      <dgm:prSet presAssocID="{DF7A6B9D-7C29-4CB5-922F-037F955EB3CC}" presName="sibTrans" presStyleCnt="0"/>
      <dgm:spPr/>
    </dgm:pt>
    <dgm:pt modelId="{9F8D6FE8-9EE9-4991-A465-9397E54C9C7A}" type="pres">
      <dgm:prSet presAssocID="{4C7F32F8-9639-4AFA-B99B-5112C2CF3DB0}" presName="compNode" presStyleCnt="0"/>
      <dgm:spPr/>
    </dgm:pt>
    <dgm:pt modelId="{A362A3D5-847D-4C38-ACF3-F12493792072}" type="pres">
      <dgm:prSet presAssocID="{4C7F32F8-9639-4AFA-B99B-5112C2CF3DB0}" presName="bgRect" presStyleLbl="bgShp" presStyleIdx="3" presStyleCnt="4"/>
      <dgm:spPr/>
    </dgm:pt>
    <dgm:pt modelId="{62138C3E-E88B-4A33-99A2-5AA79F2123F4}" type="pres">
      <dgm:prSet presAssocID="{4C7F32F8-9639-4AFA-B99B-5112C2CF3DB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rawing Compass"/>
        </a:ext>
      </dgm:extLst>
    </dgm:pt>
    <dgm:pt modelId="{20237D31-0E98-49B2-B423-AD181DD1A69D}" type="pres">
      <dgm:prSet presAssocID="{4C7F32F8-9639-4AFA-B99B-5112C2CF3DB0}" presName="spaceRect" presStyleCnt="0"/>
      <dgm:spPr/>
    </dgm:pt>
    <dgm:pt modelId="{97B69F3B-7FEF-4E89-8174-16F206472EC8}" type="pres">
      <dgm:prSet presAssocID="{4C7F32F8-9639-4AFA-B99B-5112C2CF3DB0}" presName="parTx" presStyleLbl="revTx" presStyleIdx="3" presStyleCnt="4">
        <dgm:presLayoutVars>
          <dgm:chMax val="0"/>
          <dgm:chPref val="0"/>
        </dgm:presLayoutVars>
      </dgm:prSet>
      <dgm:spPr/>
    </dgm:pt>
  </dgm:ptLst>
  <dgm:cxnLst>
    <dgm:cxn modelId="{8802CA2A-2B2E-4C11-8613-14B91D843751}" type="presOf" srcId="{E6CC51AE-B05E-4F56-AB46-0B19FEDCC884}" destId="{2154DB1A-894D-487E-9894-7B461E7EE38E}" srcOrd="0" destOrd="0" presId="urn:microsoft.com/office/officeart/2018/2/layout/IconVerticalSolidList"/>
    <dgm:cxn modelId="{087BF439-37A4-4F12-9769-0485994FEF3C}" type="presOf" srcId="{3DDD712E-7B09-45C2-9509-0B003D805864}" destId="{EACBD415-E76F-4F5B-9832-249D69FB4A73}" srcOrd="0" destOrd="0" presId="urn:microsoft.com/office/officeart/2018/2/layout/IconVerticalSolidList"/>
    <dgm:cxn modelId="{07351A5B-E46D-488B-AD03-40A0AD6A228E}" srcId="{E6CC51AE-B05E-4F56-AB46-0B19FEDCC884}" destId="{3E8FA96B-1B71-4EDD-A362-5EFA99F3269A}" srcOrd="2" destOrd="0" parTransId="{0F04D87E-6B50-47EF-AECF-E8F964E9A8A0}" sibTransId="{DF7A6B9D-7C29-4CB5-922F-037F955EB3CC}"/>
    <dgm:cxn modelId="{DD648766-7A49-4624-A254-7B04EC568275}" type="presOf" srcId="{E17C3CC9-7348-4FBA-83CC-14AC888720F1}" destId="{6E38EBD1-0265-454F-AF56-4FCA501EB248}" srcOrd="0" destOrd="0" presId="urn:microsoft.com/office/officeart/2018/2/layout/IconVerticalSolidList"/>
    <dgm:cxn modelId="{F2DE344C-F310-4AF8-B0BF-8B4540388AA4}" srcId="{E6CC51AE-B05E-4F56-AB46-0B19FEDCC884}" destId="{4C7F32F8-9639-4AFA-B99B-5112C2CF3DB0}" srcOrd="3" destOrd="0" parTransId="{368F5398-3826-41F3-B542-D4BDD6646018}" sibTransId="{EFACDC33-84FD-483C-8246-1CAADB050C6A}"/>
    <dgm:cxn modelId="{7C95B7A3-1715-4537-94C3-3AAE9FFA5CB9}" type="presOf" srcId="{3E8FA96B-1B71-4EDD-A362-5EFA99F3269A}" destId="{F18AD928-00B3-4F0C-ACEE-4017EEAC6A8A}" srcOrd="0" destOrd="0" presId="urn:microsoft.com/office/officeart/2018/2/layout/IconVerticalSolidList"/>
    <dgm:cxn modelId="{FB5215B3-1D93-4271-8195-DDBD079B60DC}" srcId="{E6CC51AE-B05E-4F56-AB46-0B19FEDCC884}" destId="{3DDD712E-7B09-45C2-9509-0B003D805864}" srcOrd="0" destOrd="0" parTransId="{C4BF9BA9-4FBE-428D-BC8C-9B8B78883DAB}" sibTransId="{D8AB6C1C-D4B2-469E-A55A-366E4E141E21}"/>
    <dgm:cxn modelId="{32BCE7C2-5087-4D4E-B798-B7BDC4E4802F}" type="presOf" srcId="{4C7F32F8-9639-4AFA-B99B-5112C2CF3DB0}" destId="{97B69F3B-7FEF-4E89-8174-16F206472EC8}" srcOrd="0" destOrd="0" presId="urn:microsoft.com/office/officeart/2018/2/layout/IconVerticalSolidList"/>
    <dgm:cxn modelId="{AD7895C8-52A9-4B23-AB3C-02D6B463661D}" srcId="{E6CC51AE-B05E-4F56-AB46-0B19FEDCC884}" destId="{E17C3CC9-7348-4FBA-83CC-14AC888720F1}" srcOrd="1" destOrd="0" parTransId="{B6B7AFF3-30A0-4A84-9BF7-EAD1FD18DC72}" sibTransId="{9DAAA61F-1BC3-4243-8E11-6281EB856063}"/>
    <dgm:cxn modelId="{3A26E0F9-8286-481E-A4D9-F19A5CC9B8F0}" type="presParOf" srcId="{2154DB1A-894D-487E-9894-7B461E7EE38E}" destId="{7A406861-0FFB-47B4-A30B-CF0EB5AE8AED}" srcOrd="0" destOrd="0" presId="urn:microsoft.com/office/officeart/2018/2/layout/IconVerticalSolidList"/>
    <dgm:cxn modelId="{DEC6255F-A0A6-44BB-B11B-C624970D8AC5}" type="presParOf" srcId="{7A406861-0FFB-47B4-A30B-CF0EB5AE8AED}" destId="{24B71F12-49C4-484C-9029-220B4E5441A0}" srcOrd="0" destOrd="0" presId="urn:microsoft.com/office/officeart/2018/2/layout/IconVerticalSolidList"/>
    <dgm:cxn modelId="{0D248893-9C3B-4622-875B-894CFF4EC24A}" type="presParOf" srcId="{7A406861-0FFB-47B4-A30B-CF0EB5AE8AED}" destId="{8E054135-D744-430E-99B4-D39507BCE6BF}" srcOrd="1" destOrd="0" presId="urn:microsoft.com/office/officeart/2018/2/layout/IconVerticalSolidList"/>
    <dgm:cxn modelId="{E0355CAD-46F1-4CC6-9D56-98A769ECE692}" type="presParOf" srcId="{7A406861-0FFB-47B4-A30B-CF0EB5AE8AED}" destId="{6FE59CBF-D0C9-4D11-A88B-B8B1FBBC2E3D}" srcOrd="2" destOrd="0" presId="urn:microsoft.com/office/officeart/2018/2/layout/IconVerticalSolidList"/>
    <dgm:cxn modelId="{CAECC38E-E099-4603-93BB-F1DF0E6F89CD}" type="presParOf" srcId="{7A406861-0FFB-47B4-A30B-CF0EB5AE8AED}" destId="{EACBD415-E76F-4F5B-9832-249D69FB4A73}" srcOrd="3" destOrd="0" presId="urn:microsoft.com/office/officeart/2018/2/layout/IconVerticalSolidList"/>
    <dgm:cxn modelId="{670C4327-BF57-418A-81A7-2C2A460492E3}" type="presParOf" srcId="{2154DB1A-894D-487E-9894-7B461E7EE38E}" destId="{CACE1A7B-BA41-4542-914B-A660EDDE60CB}" srcOrd="1" destOrd="0" presId="urn:microsoft.com/office/officeart/2018/2/layout/IconVerticalSolidList"/>
    <dgm:cxn modelId="{3B38E35B-D46F-4F56-B4D7-B0794913335D}" type="presParOf" srcId="{2154DB1A-894D-487E-9894-7B461E7EE38E}" destId="{F270CB92-2E93-4DEF-A968-CF7D406962C2}" srcOrd="2" destOrd="0" presId="urn:microsoft.com/office/officeart/2018/2/layout/IconVerticalSolidList"/>
    <dgm:cxn modelId="{C1E1D0CD-2AB6-432D-B905-C2DE81270980}" type="presParOf" srcId="{F270CB92-2E93-4DEF-A968-CF7D406962C2}" destId="{8B5E08F8-2DF1-4C35-98E7-438D5284EACA}" srcOrd="0" destOrd="0" presId="urn:microsoft.com/office/officeart/2018/2/layout/IconVerticalSolidList"/>
    <dgm:cxn modelId="{77812C6D-615D-4A03-968A-4ED592DDF6E0}" type="presParOf" srcId="{F270CB92-2E93-4DEF-A968-CF7D406962C2}" destId="{5F2A424A-1205-4366-BCF1-B973FFE734E4}" srcOrd="1" destOrd="0" presId="urn:microsoft.com/office/officeart/2018/2/layout/IconVerticalSolidList"/>
    <dgm:cxn modelId="{2F84E70E-88B4-4EB5-9D87-9A372E1694AA}" type="presParOf" srcId="{F270CB92-2E93-4DEF-A968-CF7D406962C2}" destId="{4F3C5DC2-61FC-4257-80B3-839C239A9F71}" srcOrd="2" destOrd="0" presId="urn:microsoft.com/office/officeart/2018/2/layout/IconVerticalSolidList"/>
    <dgm:cxn modelId="{BFEE8BB1-81EF-4881-988A-52483BE01AE5}" type="presParOf" srcId="{F270CB92-2E93-4DEF-A968-CF7D406962C2}" destId="{6E38EBD1-0265-454F-AF56-4FCA501EB248}" srcOrd="3" destOrd="0" presId="urn:microsoft.com/office/officeart/2018/2/layout/IconVerticalSolidList"/>
    <dgm:cxn modelId="{2950DFC0-A440-4B3E-8913-3A5E90F6E640}" type="presParOf" srcId="{2154DB1A-894D-487E-9894-7B461E7EE38E}" destId="{BC3C5B3F-55BC-45FE-A593-CF56459D7DB6}" srcOrd="3" destOrd="0" presId="urn:microsoft.com/office/officeart/2018/2/layout/IconVerticalSolidList"/>
    <dgm:cxn modelId="{3181F8F8-EF7F-421B-81B5-447535A5D7C0}" type="presParOf" srcId="{2154DB1A-894D-487E-9894-7B461E7EE38E}" destId="{34394EFF-F5AF-4E9D-885D-653009ED8C14}" srcOrd="4" destOrd="0" presId="urn:microsoft.com/office/officeart/2018/2/layout/IconVerticalSolidList"/>
    <dgm:cxn modelId="{4774F3D0-0E44-4031-BFED-5A5ECD7C71E9}" type="presParOf" srcId="{34394EFF-F5AF-4E9D-885D-653009ED8C14}" destId="{8C983C77-F0A7-438D-96B7-08360D730748}" srcOrd="0" destOrd="0" presId="urn:microsoft.com/office/officeart/2018/2/layout/IconVerticalSolidList"/>
    <dgm:cxn modelId="{09B2C27B-BCC8-4FEA-8404-B0F55D9DA6F2}" type="presParOf" srcId="{34394EFF-F5AF-4E9D-885D-653009ED8C14}" destId="{440DA5F6-0D3C-4EA6-A831-B308CBEAF0C0}" srcOrd="1" destOrd="0" presId="urn:microsoft.com/office/officeart/2018/2/layout/IconVerticalSolidList"/>
    <dgm:cxn modelId="{8388762B-2D0D-4C14-B895-4C3ACB6E7642}" type="presParOf" srcId="{34394EFF-F5AF-4E9D-885D-653009ED8C14}" destId="{E7A744ED-A035-4D3F-BE42-25D190AB3CC9}" srcOrd="2" destOrd="0" presId="urn:microsoft.com/office/officeart/2018/2/layout/IconVerticalSolidList"/>
    <dgm:cxn modelId="{38855109-984A-47B8-8AB8-AF10FAB2F139}" type="presParOf" srcId="{34394EFF-F5AF-4E9D-885D-653009ED8C14}" destId="{F18AD928-00B3-4F0C-ACEE-4017EEAC6A8A}" srcOrd="3" destOrd="0" presId="urn:microsoft.com/office/officeart/2018/2/layout/IconVerticalSolidList"/>
    <dgm:cxn modelId="{D12B5238-C151-4345-BC31-1EA31F625709}" type="presParOf" srcId="{2154DB1A-894D-487E-9894-7B461E7EE38E}" destId="{0F9D571E-7289-4281-8B49-F7EDC5A47DFC}" srcOrd="5" destOrd="0" presId="urn:microsoft.com/office/officeart/2018/2/layout/IconVerticalSolidList"/>
    <dgm:cxn modelId="{DD7BEC06-FA21-4B9A-9B23-D0D278E8B456}" type="presParOf" srcId="{2154DB1A-894D-487E-9894-7B461E7EE38E}" destId="{9F8D6FE8-9EE9-4991-A465-9397E54C9C7A}" srcOrd="6" destOrd="0" presId="urn:microsoft.com/office/officeart/2018/2/layout/IconVerticalSolidList"/>
    <dgm:cxn modelId="{9B9C4857-44DC-4964-A6B3-7ED216F1A349}" type="presParOf" srcId="{9F8D6FE8-9EE9-4991-A465-9397E54C9C7A}" destId="{A362A3D5-847D-4C38-ACF3-F12493792072}" srcOrd="0" destOrd="0" presId="urn:microsoft.com/office/officeart/2018/2/layout/IconVerticalSolidList"/>
    <dgm:cxn modelId="{B61FEC64-1BB5-4B7C-8FF2-238E412567BF}" type="presParOf" srcId="{9F8D6FE8-9EE9-4991-A465-9397E54C9C7A}" destId="{62138C3E-E88B-4A33-99A2-5AA79F2123F4}" srcOrd="1" destOrd="0" presId="urn:microsoft.com/office/officeart/2018/2/layout/IconVerticalSolidList"/>
    <dgm:cxn modelId="{EFF85DA3-515F-49AE-ACAB-8F726075CF88}" type="presParOf" srcId="{9F8D6FE8-9EE9-4991-A465-9397E54C9C7A}" destId="{20237D31-0E98-49B2-B423-AD181DD1A69D}" srcOrd="2" destOrd="0" presId="urn:microsoft.com/office/officeart/2018/2/layout/IconVerticalSolidList"/>
    <dgm:cxn modelId="{A70ED326-5A8B-426D-9DFB-202BD1EFF6F6}" type="presParOf" srcId="{9F8D6FE8-9EE9-4991-A465-9397E54C9C7A}" destId="{97B69F3B-7FEF-4E89-8174-16F206472EC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7FBC17-59C2-4658-8F64-5FD142483D05}">
      <dsp:nvSpPr>
        <dsp:cNvPr id="0" name=""/>
        <dsp:cNvSpPr/>
      </dsp:nvSpPr>
      <dsp:spPr>
        <a:xfrm>
          <a:off x="2076497" y="1048102"/>
          <a:ext cx="2196000" cy="2196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50DB42-FFB1-4AA5-A12A-9CA3271A3C49}">
      <dsp:nvSpPr>
        <dsp:cNvPr id="0" name=""/>
        <dsp:cNvSpPr/>
      </dsp:nvSpPr>
      <dsp:spPr>
        <a:xfrm>
          <a:off x="2544497" y="1516102"/>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ACDB4C-CB7A-4F56-BCE7-F1DC5D43294C}">
      <dsp:nvSpPr>
        <dsp:cNvPr id="0" name=""/>
        <dsp:cNvSpPr/>
      </dsp:nvSpPr>
      <dsp:spPr>
        <a:xfrm>
          <a:off x="1374497" y="39281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CA" sz="2000" kern="1200"/>
            <a:t>Provides a guarantee of safety during compilation</a:t>
          </a:r>
          <a:endParaRPr lang="en-US" sz="2000" kern="1200"/>
        </a:p>
      </dsp:txBody>
      <dsp:txXfrm>
        <a:off x="1374497" y="3928102"/>
        <a:ext cx="3600000" cy="720000"/>
      </dsp:txXfrm>
    </dsp:sp>
    <dsp:sp modelId="{0BA736EB-0D75-4293-8AB2-DA6C8E24AE10}">
      <dsp:nvSpPr>
        <dsp:cNvPr id="0" name=""/>
        <dsp:cNvSpPr/>
      </dsp:nvSpPr>
      <dsp:spPr>
        <a:xfrm>
          <a:off x="6306497" y="1048102"/>
          <a:ext cx="2196000" cy="2196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9BE9EC-FF1E-43A9-A5A6-50FDF93DD61E}">
      <dsp:nvSpPr>
        <dsp:cNvPr id="0" name=""/>
        <dsp:cNvSpPr/>
      </dsp:nvSpPr>
      <dsp:spPr>
        <a:xfrm>
          <a:off x="6774497" y="151610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AE11C6-13F6-49B5-9BDC-9953FD330968}">
      <dsp:nvSpPr>
        <dsp:cNvPr id="0" name=""/>
        <dsp:cNvSpPr/>
      </dsp:nvSpPr>
      <dsp:spPr>
        <a:xfrm>
          <a:off x="5604497" y="39281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CA" sz="2000" kern="1200"/>
            <a:t>Helps the compiler produce efficient code</a:t>
          </a:r>
          <a:endParaRPr lang="en-US" sz="2000" kern="1200"/>
        </a:p>
      </dsp:txBody>
      <dsp:txXfrm>
        <a:off x="5604497" y="3928102"/>
        <a:ext cx="3600000" cy="720000"/>
      </dsp:txXfrm>
    </dsp:sp>
    <dsp:sp modelId="{46C6AA3A-F4FB-421A-9123-AA4430482E18}">
      <dsp:nvSpPr>
        <dsp:cNvPr id="0" name=""/>
        <dsp:cNvSpPr/>
      </dsp:nvSpPr>
      <dsp:spPr>
        <a:xfrm>
          <a:off x="10536496" y="1048102"/>
          <a:ext cx="2196000" cy="2196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B20B9C-030A-47B8-9270-5FE6B8E69014}">
      <dsp:nvSpPr>
        <dsp:cNvPr id="0" name=""/>
        <dsp:cNvSpPr/>
      </dsp:nvSpPr>
      <dsp:spPr>
        <a:xfrm>
          <a:off x="11004496" y="1516102"/>
          <a:ext cx="1260000" cy="126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8048C6-0E43-42E9-BDC0-142EE65A5A86}">
      <dsp:nvSpPr>
        <dsp:cNvPr id="0" name=""/>
        <dsp:cNvSpPr/>
      </dsp:nvSpPr>
      <dsp:spPr>
        <a:xfrm>
          <a:off x="9834496" y="39281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CA" sz="2000" kern="1200"/>
            <a:t>Make a program more predictable </a:t>
          </a:r>
          <a:endParaRPr lang="en-US" sz="2000" kern="1200"/>
        </a:p>
      </dsp:txBody>
      <dsp:txXfrm>
        <a:off x="9834496" y="3928102"/>
        <a:ext cx="36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5F5CDA-710D-411F-8DDE-7A8C121AA313}">
      <dsp:nvSpPr>
        <dsp:cNvPr id="0" name=""/>
        <dsp:cNvSpPr/>
      </dsp:nvSpPr>
      <dsp:spPr>
        <a:xfrm>
          <a:off x="1469636" y="1302320"/>
          <a:ext cx="1907633" cy="19076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1C384F-D214-4912-B8E1-0982F15FF586}">
      <dsp:nvSpPr>
        <dsp:cNvPr id="0" name=""/>
        <dsp:cNvSpPr/>
      </dsp:nvSpPr>
      <dsp:spPr>
        <a:xfrm>
          <a:off x="303859" y="3673884"/>
          <a:ext cx="423918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en-CA" sz="1900" kern="1200"/>
            <a:t>In C/C++ you manipulate bits in a memory location </a:t>
          </a:r>
          <a:endParaRPr lang="en-US" sz="1900" kern="1200"/>
        </a:p>
      </dsp:txBody>
      <dsp:txXfrm>
        <a:off x="303859" y="3673884"/>
        <a:ext cx="4239186" cy="720000"/>
      </dsp:txXfrm>
    </dsp:sp>
    <dsp:sp modelId="{9809238C-E5E2-4BCE-8E9F-F2226C41094A}">
      <dsp:nvSpPr>
        <dsp:cNvPr id="0" name=""/>
        <dsp:cNvSpPr/>
      </dsp:nvSpPr>
      <dsp:spPr>
        <a:xfrm>
          <a:off x="6450680" y="1302320"/>
          <a:ext cx="1907633" cy="19076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562293-58E8-468D-80BD-BA5CBA14344C}">
      <dsp:nvSpPr>
        <dsp:cNvPr id="0" name=""/>
        <dsp:cNvSpPr/>
      </dsp:nvSpPr>
      <dsp:spPr>
        <a:xfrm>
          <a:off x="5284903" y="3673884"/>
          <a:ext cx="423918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en-CA" sz="1900" kern="1200"/>
            <a:t>In C/C++ types are properties of variables and heap-allocated polymorphic objects</a:t>
          </a:r>
          <a:endParaRPr lang="en-US" sz="1900" kern="1200"/>
        </a:p>
      </dsp:txBody>
      <dsp:txXfrm>
        <a:off x="5284903" y="3673884"/>
        <a:ext cx="4239186" cy="720000"/>
      </dsp:txXfrm>
    </dsp:sp>
    <dsp:sp modelId="{050CD9DD-067E-4D9E-ABC9-05DCD2C88D2B}">
      <dsp:nvSpPr>
        <dsp:cNvPr id="0" name=""/>
        <dsp:cNvSpPr/>
      </dsp:nvSpPr>
      <dsp:spPr>
        <a:xfrm>
          <a:off x="11431724" y="1302320"/>
          <a:ext cx="1907633" cy="19076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9BB7B24-F2A0-4CBB-978A-4D7388B8684B}">
      <dsp:nvSpPr>
        <dsp:cNvPr id="0" name=""/>
        <dsp:cNvSpPr/>
      </dsp:nvSpPr>
      <dsp:spPr>
        <a:xfrm>
          <a:off x="10265947" y="3673884"/>
          <a:ext cx="423918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en-CA" sz="1900" kern="1200"/>
            <a:t>In C#/Java you are creating or querying values </a:t>
          </a:r>
          <a:endParaRPr lang="en-US" sz="1900" kern="1200"/>
        </a:p>
      </dsp:txBody>
      <dsp:txXfrm>
        <a:off x="10265947" y="3673884"/>
        <a:ext cx="4239186"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CE0CCF-7D11-4CFA-86EE-6B46628AC14F}">
      <dsp:nvSpPr>
        <dsp:cNvPr id="0" name=""/>
        <dsp:cNvSpPr/>
      </dsp:nvSpPr>
      <dsp:spPr>
        <a:xfrm>
          <a:off x="0" y="0"/>
          <a:ext cx="11847195" cy="1253165"/>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l" defTabSz="2400300">
            <a:lnSpc>
              <a:spcPct val="90000"/>
            </a:lnSpc>
            <a:spcBef>
              <a:spcPct val="0"/>
            </a:spcBef>
            <a:spcAft>
              <a:spcPct val="35000"/>
            </a:spcAft>
            <a:buNone/>
          </a:pPr>
          <a:r>
            <a:rPr lang="en-CA" sz="5400" kern="1200"/>
            <a:t>In C# values have type information</a:t>
          </a:r>
          <a:endParaRPr lang="en-US" sz="5400" kern="1200"/>
        </a:p>
      </dsp:txBody>
      <dsp:txXfrm>
        <a:off x="36704" y="36704"/>
        <a:ext cx="10389039" cy="1179757"/>
      </dsp:txXfrm>
    </dsp:sp>
    <dsp:sp modelId="{DFA1D173-D391-4547-B830-559195C2C699}">
      <dsp:nvSpPr>
        <dsp:cNvPr id="0" name=""/>
        <dsp:cNvSpPr/>
      </dsp:nvSpPr>
      <dsp:spPr>
        <a:xfrm>
          <a:off x="992202" y="1481013"/>
          <a:ext cx="11847195" cy="1253165"/>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l" defTabSz="2400300">
            <a:lnSpc>
              <a:spcPct val="90000"/>
            </a:lnSpc>
            <a:spcBef>
              <a:spcPct val="0"/>
            </a:spcBef>
            <a:spcAft>
              <a:spcPct val="35000"/>
            </a:spcAft>
            <a:buNone/>
          </a:pPr>
          <a:r>
            <a:rPr lang="en-CA" sz="5400" kern="1200"/>
            <a:t>Theorists call this a “type tag”</a:t>
          </a:r>
          <a:endParaRPr lang="en-US" sz="5400" kern="1200"/>
        </a:p>
      </dsp:txBody>
      <dsp:txXfrm>
        <a:off x="1028906" y="1517717"/>
        <a:ext cx="9967027" cy="1179757"/>
      </dsp:txXfrm>
    </dsp:sp>
    <dsp:sp modelId="{FAF4B8AD-7B01-4F3F-9CCA-E06A4F1CAE11}">
      <dsp:nvSpPr>
        <dsp:cNvPr id="0" name=""/>
        <dsp:cNvSpPr/>
      </dsp:nvSpPr>
      <dsp:spPr>
        <a:xfrm>
          <a:off x="1969596" y="2962026"/>
          <a:ext cx="11847195" cy="1253165"/>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l" defTabSz="2400300">
            <a:lnSpc>
              <a:spcPct val="90000"/>
            </a:lnSpc>
            <a:spcBef>
              <a:spcPct val="0"/>
            </a:spcBef>
            <a:spcAft>
              <a:spcPct val="35000"/>
            </a:spcAft>
            <a:buNone/>
          </a:pPr>
          <a:r>
            <a:rPr lang="en-CA" sz="5400" kern="1200"/>
            <a:t>It is not part of a “type system”.</a:t>
          </a:r>
          <a:endParaRPr lang="en-US" sz="5400" kern="1200"/>
        </a:p>
      </dsp:txBody>
      <dsp:txXfrm>
        <a:off x="2006300" y="2998730"/>
        <a:ext cx="9981836" cy="1179757"/>
      </dsp:txXfrm>
    </dsp:sp>
    <dsp:sp modelId="{BE2CAE69-21AB-4929-871C-ED6D4EF51C89}">
      <dsp:nvSpPr>
        <dsp:cNvPr id="0" name=""/>
        <dsp:cNvSpPr/>
      </dsp:nvSpPr>
      <dsp:spPr>
        <a:xfrm>
          <a:off x="2961798" y="4443039"/>
          <a:ext cx="11847195" cy="1253165"/>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l" defTabSz="2400300">
            <a:lnSpc>
              <a:spcPct val="90000"/>
            </a:lnSpc>
            <a:spcBef>
              <a:spcPct val="0"/>
            </a:spcBef>
            <a:spcAft>
              <a:spcPct val="35000"/>
            </a:spcAft>
            <a:buNone/>
          </a:pPr>
          <a:r>
            <a:rPr lang="en-CA" sz="5400" kern="1200"/>
            <a:t>This is confusing!</a:t>
          </a:r>
          <a:endParaRPr lang="en-US" sz="5400" kern="1200"/>
        </a:p>
      </dsp:txBody>
      <dsp:txXfrm>
        <a:off x="2998502" y="4479743"/>
        <a:ext cx="9967027" cy="1179757"/>
      </dsp:txXfrm>
    </dsp:sp>
    <dsp:sp modelId="{3368C7D1-8EE3-4AA2-A1AD-64EC066EF5B3}">
      <dsp:nvSpPr>
        <dsp:cNvPr id="0" name=""/>
        <dsp:cNvSpPr/>
      </dsp:nvSpPr>
      <dsp:spPr>
        <a:xfrm>
          <a:off x="11032637" y="959810"/>
          <a:ext cx="814557" cy="814557"/>
        </a:xfrm>
        <a:prstGeom prst="downArrow">
          <a:avLst>
            <a:gd name="adj1" fmla="val 55000"/>
            <a:gd name="adj2" fmla="val 45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11215912" y="959810"/>
        <a:ext cx="448007" cy="612954"/>
      </dsp:txXfrm>
    </dsp:sp>
    <dsp:sp modelId="{7377B564-5F83-46C7-8AE1-38D057187796}">
      <dsp:nvSpPr>
        <dsp:cNvPr id="0" name=""/>
        <dsp:cNvSpPr/>
      </dsp:nvSpPr>
      <dsp:spPr>
        <a:xfrm>
          <a:off x="12024840" y="2440823"/>
          <a:ext cx="814557" cy="814557"/>
        </a:xfrm>
        <a:prstGeom prst="downArrow">
          <a:avLst>
            <a:gd name="adj1" fmla="val 55000"/>
            <a:gd name="adj2" fmla="val 45000"/>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12208115" y="2440823"/>
        <a:ext cx="448007" cy="612954"/>
      </dsp:txXfrm>
    </dsp:sp>
    <dsp:sp modelId="{45801434-CA6B-4AA6-847C-D1BAEC742522}">
      <dsp:nvSpPr>
        <dsp:cNvPr id="0" name=""/>
        <dsp:cNvSpPr/>
      </dsp:nvSpPr>
      <dsp:spPr>
        <a:xfrm>
          <a:off x="13002234" y="3921837"/>
          <a:ext cx="814557" cy="814557"/>
        </a:xfrm>
        <a:prstGeom prst="downArrow">
          <a:avLst>
            <a:gd name="adj1" fmla="val 55000"/>
            <a:gd name="adj2" fmla="val 45000"/>
          </a:avLst>
        </a:prstGeom>
        <a:solidFill>
          <a:schemeClr val="accent4">
            <a:tint val="40000"/>
            <a:alpha val="90000"/>
            <a:hueOff val="0"/>
            <a:satOff val="0"/>
            <a:lumOff val="0"/>
            <a:alphaOff val="0"/>
          </a:schemeClr>
        </a:solidFill>
        <a:ln w="1905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13185509" y="3921837"/>
        <a:ext cx="448007" cy="6129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E97E63-8650-4012-AE3A-C7139568DC3C}">
      <dsp:nvSpPr>
        <dsp:cNvPr id="0" name=""/>
        <dsp:cNvSpPr/>
      </dsp:nvSpPr>
      <dsp:spPr>
        <a:xfrm>
          <a:off x="0" y="473614"/>
          <a:ext cx="9677915" cy="182988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CA" sz="4600" kern="1200"/>
            <a:t>It is possible to ask the type of certain values allocated on the heap in C++ </a:t>
          </a:r>
          <a:endParaRPr lang="en-US" sz="4600" kern="1200"/>
        </a:p>
      </dsp:txBody>
      <dsp:txXfrm>
        <a:off x="89327" y="562941"/>
        <a:ext cx="9499261" cy="1651226"/>
      </dsp:txXfrm>
    </dsp:sp>
    <dsp:sp modelId="{26BCD4F3-FC79-47EE-A3AC-75A3503AF729}">
      <dsp:nvSpPr>
        <dsp:cNvPr id="0" name=""/>
        <dsp:cNvSpPr/>
      </dsp:nvSpPr>
      <dsp:spPr>
        <a:xfrm>
          <a:off x="0" y="2435975"/>
          <a:ext cx="9677915" cy="1829880"/>
        </a:xfrm>
        <a:prstGeom prst="roundRect">
          <a:avLst/>
        </a:prstGeom>
        <a:solidFill>
          <a:schemeClr val="accent5">
            <a:hueOff val="460881"/>
            <a:satOff val="-8998"/>
            <a:lumOff val="196"/>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CA" sz="4600" kern="1200"/>
            <a:t>You use the typeid operator and get a type_info struct if you are lucky</a:t>
          </a:r>
          <a:endParaRPr lang="en-US" sz="4600" kern="1200"/>
        </a:p>
      </dsp:txBody>
      <dsp:txXfrm>
        <a:off x="89327" y="2525302"/>
        <a:ext cx="9499261" cy="1651226"/>
      </dsp:txXfrm>
    </dsp:sp>
    <dsp:sp modelId="{A64C5857-36B3-4419-A607-FCCBC91D111E}">
      <dsp:nvSpPr>
        <dsp:cNvPr id="0" name=""/>
        <dsp:cNvSpPr/>
      </dsp:nvSpPr>
      <dsp:spPr>
        <a:xfrm>
          <a:off x="0" y="4398335"/>
          <a:ext cx="9677915" cy="1829880"/>
        </a:xfrm>
        <a:prstGeom prst="roundRect">
          <a:avLst/>
        </a:prstGeom>
        <a:solidFill>
          <a:schemeClr val="accent5">
            <a:hueOff val="921761"/>
            <a:satOff val="-17996"/>
            <a:lumOff val="392"/>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CA" sz="4600" kern="1200"/>
            <a:t>Gives you a hash code and an implementation specific name </a:t>
          </a:r>
          <a:endParaRPr lang="en-US" sz="4600" kern="1200"/>
        </a:p>
      </dsp:txBody>
      <dsp:txXfrm>
        <a:off x="89327" y="4487662"/>
        <a:ext cx="9499261" cy="16512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B71F12-49C4-484C-9029-220B4E5441A0}">
      <dsp:nvSpPr>
        <dsp:cNvPr id="0" name=""/>
        <dsp:cNvSpPr/>
      </dsp:nvSpPr>
      <dsp:spPr>
        <a:xfrm>
          <a:off x="0" y="2514"/>
          <a:ext cx="14809307" cy="12742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054135-D744-430E-99B4-D39507BCE6BF}">
      <dsp:nvSpPr>
        <dsp:cNvPr id="0" name=""/>
        <dsp:cNvSpPr/>
      </dsp:nvSpPr>
      <dsp:spPr>
        <a:xfrm>
          <a:off x="385472" y="289229"/>
          <a:ext cx="700858" cy="7008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CBD415-E76F-4F5B-9832-249D69FB4A73}">
      <dsp:nvSpPr>
        <dsp:cNvPr id="0" name=""/>
        <dsp:cNvSpPr/>
      </dsp:nvSpPr>
      <dsp:spPr>
        <a:xfrm>
          <a:off x="1471803" y="2514"/>
          <a:ext cx="13337503" cy="1274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862" tIns="134862" rIns="134862" bIns="134862" numCol="1" spcCol="1270" anchor="ctr" anchorCtr="0">
          <a:noAutofit/>
        </a:bodyPr>
        <a:lstStyle/>
        <a:p>
          <a:pPr marL="0" lvl="0" indent="0" algn="l" defTabSz="977900">
            <a:lnSpc>
              <a:spcPct val="100000"/>
            </a:lnSpc>
            <a:spcBef>
              <a:spcPct val="0"/>
            </a:spcBef>
            <a:spcAft>
              <a:spcPct val="35000"/>
            </a:spcAft>
            <a:buNone/>
          </a:pPr>
          <a:r>
            <a:rPr lang="en-US" sz="2200" kern="1200"/>
            <a:t>All run-time values have types</a:t>
          </a:r>
        </a:p>
      </dsp:txBody>
      <dsp:txXfrm>
        <a:off x="1471803" y="2514"/>
        <a:ext cx="13337503" cy="1274288"/>
      </dsp:txXfrm>
    </dsp:sp>
    <dsp:sp modelId="{8B5E08F8-2DF1-4C35-98E7-438D5284EACA}">
      <dsp:nvSpPr>
        <dsp:cNvPr id="0" name=""/>
        <dsp:cNvSpPr/>
      </dsp:nvSpPr>
      <dsp:spPr>
        <a:xfrm>
          <a:off x="0" y="1595375"/>
          <a:ext cx="14809307" cy="12742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2A424A-1205-4366-BCF1-B973FFE734E4}">
      <dsp:nvSpPr>
        <dsp:cNvPr id="0" name=""/>
        <dsp:cNvSpPr/>
      </dsp:nvSpPr>
      <dsp:spPr>
        <a:xfrm>
          <a:off x="385472" y="1882090"/>
          <a:ext cx="700858" cy="7008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38EBD1-0265-454F-AF56-4FCA501EB248}">
      <dsp:nvSpPr>
        <dsp:cNvPr id="0" name=""/>
        <dsp:cNvSpPr/>
      </dsp:nvSpPr>
      <dsp:spPr>
        <a:xfrm>
          <a:off x="1471803" y="1595375"/>
          <a:ext cx="13337503" cy="1274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862" tIns="134862" rIns="134862" bIns="134862" numCol="1" spcCol="1270" anchor="ctr" anchorCtr="0">
          <a:noAutofit/>
        </a:bodyPr>
        <a:lstStyle/>
        <a:p>
          <a:pPr marL="0" lvl="0" indent="0" algn="l" defTabSz="977900">
            <a:lnSpc>
              <a:spcPct val="100000"/>
            </a:lnSpc>
            <a:spcBef>
              <a:spcPct val="0"/>
            </a:spcBef>
            <a:spcAft>
              <a:spcPct val="35000"/>
            </a:spcAft>
            <a:buNone/>
          </a:pPr>
          <a:r>
            <a:rPr lang="en-US" sz="2200" kern="1200"/>
            <a:t>You cannot change the type of a value in C#</a:t>
          </a:r>
        </a:p>
      </dsp:txBody>
      <dsp:txXfrm>
        <a:off x="1471803" y="1595375"/>
        <a:ext cx="13337503" cy="1274288"/>
      </dsp:txXfrm>
    </dsp:sp>
    <dsp:sp modelId="{8C983C77-F0A7-438D-96B7-08360D730748}">
      <dsp:nvSpPr>
        <dsp:cNvPr id="0" name=""/>
        <dsp:cNvSpPr/>
      </dsp:nvSpPr>
      <dsp:spPr>
        <a:xfrm>
          <a:off x="0" y="3188236"/>
          <a:ext cx="14809307" cy="12742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0DA5F6-0D3C-4EA6-A831-B308CBEAF0C0}">
      <dsp:nvSpPr>
        <dsp:cNvPr id="0" name=""/>
        <dsp:cNvSpPr/>
      </dsp:nvSpPr>
      <dsp:spPr>
        <a:xfrm>
          <a:off x="385472" y="3474951"/>
          <a:ext cx="700858" cy="7008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8AD928-00B3-4F0C-ACEE-4017EEAC6A8A}">
      <dsp:nvSpPr>
        <dsp:cNvPr id="0" name=""/>
        <dsp:cNvSpPr/>
      </dsp:nvSpPr>
      <dsp:spPr>
        <a:xfrm>
          <a:off x="1471803" y="3188236"/>
          <a:ext cx="13337503" cy="1274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862" tIns="134862" rIns="134862" bIns="134862" numCol="1" spcCol="1270" anchor="ctr" anchorCtr="0">
          <a:noAutofit/>
        </a:bodyPr>
        <a:lstStyle/>
        <a:p>
          <a:pPr marL="0" lvl="0" indent="0" algn="l" defTabSz="977900">
            <a:lnSpc>
              <a:spcPct val="100000"/>
            </a:lnSpc>
            <a:spcBef>
              <a:spcPct val="0"/>
            </a:spcBef>
            <a:spcAft>
              <a:spcPct val="35000"/>
            </a:spcAft>
            <a:buNone/>
          </a:pPr>
          <a:r>
            <a:rPr lang="en-US" sz="2200" kern="1200"/>
            <a:t>You can query the exact type using the GetType method</a:t>
          </a:r>
        </a:p>
      </dsp:txBody>
      <dsp:txXfrm>
        <a:off x="1471803" y="3188236"/>
        <a:ext cx="13337503" cy="1274288"/>
      </dsp:txXfrm>
    </dsp:sp>
    <dsp:sp modelId="{A362A3D5-847D-4C38-ACF3-F12493792072}">
      <dsp:nvSpPr>
        <dsp:cNvPr id="0" name=""/>
        <dsp:cNvSpPr/>
      </dsp:nvSpPr>
      <dsp:spPr>
        <a:xfrm>
          <a:off x="0" y="4781097"/>
          <a:ext cx="14809307" cy="12742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138C3E-E88B-4A33-99A2-5AA79F2123F4}">
      <dsp:nvSpPr>
        <dsp:cNvPr id="0" name=""/>
        <dsp:cNvSpPr/>
      </dsp:nvSpPr>
      <dsp:spPr>
        <a:xfrm>
          <a:off x="385472" y="5067811"/>
          <a:ext cx="700858" cy="70085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B69F3B-7FEF-4E89-8174-16F206472EC8}">
      <dsp:nvSpPr>
        <dsp:cNvPr id="0" name=""/>
        <dsp:cNvSpPr/>
      </dsp:nvSpPr>
      <dsp:spPr>
        <a:xfrm>
          <a:off x="1471803" y="4781097"/>
          <a:ext cx="13337503" cy="1274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862" tIns="134862" rIns="134862" bIns="134862" numCol="1" spcCol="1270" anchor="ctr" anchorCtr="0">
          <a:noAutofit/>
        </a:bodyPr>
        <a:lstStyle/>
        <a:p>
          <a:pPr marL="0" lvl="0" indent="0" algn="l" defTabSz="977900">
            <a:lnSpc>
              <a:spcPct val="100000"/>
            </a:lnSpc>
            <a:spcBef>
              <a:spcPct val="0"/>
            </a:spcBef>
            <a:spcAft>
              <a:spcPct val="35000"/>
            </a:spcAft>
            <a:buNone/>
          </a:pPr>
          <a:r>
            <a:rPr lang="en-US" sz="2200" kern="1200"/>
            <a:t>This is possible because all C# values derive from System.Object</a:t>
          </a:r>
        </a:p>
      </dsp:txBody>
      <dsp:txXfrm>
        <a:off x="1471803" y="4781097"/>
        <a:ext cx="13337503" cy="127428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005CC382-AF05-4256-B699-A89F13873124}" type="datetimeFigureOut">
              <a:rPr lang="en-CA" smtClean="0"/>
              <a:t>2023-01-17</a:t>
            </a:fld>
            <a:endParaRPr lang="en-CA"/>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406DC430-8259-49BD-A3AF-7901CB5ACC58}" type="slidenum">
              <a:rPr lang="en-CA" smtClean="0"/>
              <a:t>‹#›</a:t>
            </a:fld>
            <a:endParaRPr lang="en-CA"/>
          </a:p>
        </p:txBody>
      </p:sp>
    </p:spTree>
    <p:extLst>
      <p:ext uri="{BB962C8B-B14F-4D97-AF65-F5344CB8AC3E}">
        <p14:creationId xmlns:p14="http://schemas.microsoft.com/office/powerpoint/2010/main" val="690686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a:spLocks noChangeAspect="1"/>
          </p:cNvSpPr>
          <p:nvPr/>
        </p:nvSpPr>
        <p:spPr>
          <a:xfrm>
            <a:off x="346710" y="365761"/>
            <a:ext cx="17586960" cy="956690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64970" y="1323564"/>
            <a:ext cx="14950440" cy="4389120"/>
          </a:xfrm>
        </p:spPr>
        <p:txBody>
          <a:bodyPr anchor="b">
            <a:normAutofit/>
          </a:bodyPr>
          <a:lstStyle>
            <a:lvl1pPr algn="ctr">
              <a:lnSpc>
                <a:spcPct val="85000"/>
              </a:lnSpc>
              <a:defRPr sz="10800" b="1" cap="all" baseline="0">
                <a:solidFill>
                  <a:srgbClr val="FFFFFF"/>
                </a:solidFill>
              </a:defRPr>
            </a:lvl1pPr>
          </a:lstStyle>
          <a:p>
            <a:r>
              <a:rPr lang="fr-FR"/>
              <a:t>Modifiez le style du titre</a:t>
            </a:r>
            <a:endParaRPr lang="en-US" dirty="0"/>
          </a:p>
        </p:txBody>
      </p:sp>
      <p:sp>
        <p:nvSpPr>
          <p:cNvPr id="3" name="Subtitle 2"/>
          <p:cNvSpPr>
            <a:spLocks noGrp="1"/>
          </p:cNvSpPr>
          <p:nvPr>
            <p:ph type="subTitle" idx="1"/>
          </p:nvPr>
        </p:nvSpPr>
        <p:spPr>
          <a:xfrm>
            <a:off x="2564295" y="5804452"/>
            <a:ext cx="13151790" cy="2082248"/>
          </a:xfrm>
        </p:spPr>
        <p:txBody>
          <a:bodyPr>
            <a:normAutofit/>
          </a:bodyPr>
          <a:lstStyle>
            <a:lvl1pPr marL="0" indent="0" algn="ctr">
              <a:buNone/>
              <a:defRPr sz="3300">
                <a:solidFill>
                  <a:srgbClr val="FFFFFF"/>
                </a:solidFill>
              </a:defRPr>
            </a:lvl1pPr>
            <a:lvl2pPr marL="685800" indent="0" algn="ctr">
              <a:buNone/>
              <a:defRPr sz="3300"/>
            </a:lvl2pPr>
            <a:lvl3pPr marL="1371600" indent="0" algn="ctr">
              <a:buNone/>
              <a:defRPr sz="33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1D8BD707-D9CF-40AE-B4C6-C98DA3205C09}" type="datetimeFigureOut">
              <a:rPr lang="en-US" smtClean="0"/>
              <a:t>1/17/2023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fr-CA"/>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fr-CA" smtClean="0"/>
              <a:t>‹#›</a:t>
            </a:fld>
            <a:endParaRPr lang="fr-CA"/>
          </a:p>
        </p:txBody>
      </p:sp>
      <p:cxnSp>
        <p:nvCxnSpPr>
          <p:cNvPr id="8" name="Straight Connector 7"/>
          <p:cNvCxnSpPr/>
          <p:nvPr/>
        </p:nvCxnSpPr>
        <p:spPr>
          <a:xfrm>
            <a:off x="2967991" y="5600700"/>
            <a:ext cx="1234440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1481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1218671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1143000"/>
            <a:ext cx="3486150" cy="81153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714500" y="1143000"/>
            <a:ext cx="11144250" cy="811530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2454340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2756192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659636" y="1760363"/>
            <a:ext cx="14950440" cy="4389120"/>
          </a:xfrm>
        </p:spPr>
        <p:txBody>
          <a:bodyPr anchor="b">
            <a:noAutofit/>
          </a:bodyPr>
          <a:lstStyle>
            <a:lvl1pPr algn="ctr">
              <a:lnSpc>
                <a:spcPct val="85000"/>
              </a:lnSpc>
              <a:defRPr sz="10800" b="0" cap="all" baseline="0"/>
            </a:lvl1pPr>
          </a:lstStyle>
          <a:p>
            <a:r>
              <a:rPr lang="fr-FR"/>
              <a:t>Modifiez le style du titre</a:t>
            </a:r>
            <a:endParaRPr lang="en-US" dirty="0"/>
          </a:p>
        </p:txBody>
      </p:sp>
      <p:sp>
        <p:nvSpPr>
          <p:cNvPr id="3" name="Text Placeholder 2"/>
          <p:cNvSpPr>
            <a:spLocks noGrp="1"/>
          </p:cNvSpPr>
          <p:nvPr>
            <p:ph type="body" idx="1"/>
          </p:nvPr>
        </p:nvSpPr>
        <p:spPr>
          <a:xfrm>
            <a:off x="2564892" y="6231780"/>
            <a:ext cx="13153644" cy="2045709"/>
          </a:xfrm>
        </p:spPr>
        <p:txBody>
          <a:bodyPr anchor="t">
            <a:normAutofit/>
          </a:bodyPr>
          <a:lstStyle>
            <a:lvl1pPr marL="0" indent="0" algn="ctr">
              <a:buNone/>
              <a:defRPr sz="3300">
                <a:solidFill>
                  <a:schemeClr val="accent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1D8BD707-D9CF-40AE-B4C6-C98DA3205C09}"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B6F15528-21DE-4FAA-801E-634DDDAF4B2B}" type="slidenum">
              <a:rPr lang="fr-CA" smtClean="0"/>
              <a:t>‹#›</a:t>
            </a:fld>
            <a:endParaRPr lang="fr-CA"/>
          </a:p>
        </p:txBody>
      </p:sp>
      <p:cxnSp>
        <p:nvCxnSpPr>
          <p:cNvPr id="7" name="Straight Connector 6"/>
          <p:cNvCxnSpPr/>
          <p:nvPr/>
        </p:nvCxnSpPr>
        <p:spPr>
          <a:xfrm>
            <a:off x="2971801" y="6030612"/>
            <a:ext cx="1234440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729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714500" y="3086098"/>
            <a:ext cx="7132320" cy="6035040"/>
          </a:xfrm>
        </p:spPr>
        <p:txBody>
          <a:bodyPr/>
          <a:lstStyle>
            <a:lvl1pPr>
              <a:defRPr sz="33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9401418" y="3086100"/>
            <a:ext cx="7132320" cy="6035040"/>
          </a:xfrm>
        </p:spPr>
        <p:txBody>
          <a:bodyPr/>
          <a:lstStyle>
            <a:lvl1pPr>
              <a:defRPr sz="33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1194041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714500" y="3002266"/>
            <a:ext cx="7132320" cy="1165860"/>
          </a:xfrm>
        </p:spPr>
        <p:txBody>
          <a:bodyPr anchor="ctr"/>
          <a:lstStyle>
            <a:lvl1pPr marL="0" indent="0">
              <a:spcBef>
                <a:spcPts val="0"/>
              </a:spcBef>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fr-FR"/>
              <a:t>Modifier les styles du texte du masque</a:t>
            </a:r>
          </a:p>
        </p:txBody>
      </p:sp>
      <p:sp>
        <p:nvSpPr>
          <p:cNvPr id="4" name="Content Placeholder 3"/>
          <p:cNvSpPr>
            <a:spLocks noGrp="1"/>
          </p:cNvSpPr>
          <p:nvPr>
            <p:ph sz="half" idx="2"/>
          </p:nvPr>
        </p:nvSpPr>
        <p:spPr>
          <a:xfrm>
            <a:off x="1714500" y="4082225"/>
            <a:ext cx="7132320" cy="5074920"/>
          </a:xfrm>
        </p:spPr>
        <p:txBody>
          <a:bodyPr/>
          <a:lstStyle>
            <a:lvl1pPr>
              <a:defRPr sz="33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9403760" y="2998548"/>
            <a:ext cx="7132320" cy="1165860"/>
          </a:xfrm>
        </p:spPr>
        <p:txBody>
          <a:bodyPr anchor="ctr"/>
          <a:lstStyle>
            <a:lvl1pPr marL="0" indent="0">
              <a:spcBef>
                <a:spcPts val="0"/>
              </a:spcBef>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fr-FR"/>
              <a:t>Modifier les styles du texte du masque</a:t>
            </a:r>
          </a:p>
        </p:txBody>
      </p:sp>
      <p:sp>
        <p:nvSpPr>
          <p:cNvPr id="6" name="Content Placeholder 5"/>
          <p:cNvSpPr>
            <a:spLocks noGrp="1"/>
          </p:cNvSpPr>
          <p:nvPr>
            <p:ph sz="quarter" idx="4"/>
          </p:nvPr>
        </p:nvSpPr>
        <p:spPr>
          <a:xfrm>
            <a:off x="9403760" y="4078983"/>
            <a:ext cx="7132320" cy="5074920"/>
          </a:xfrm>
        </p:spPr>
        <p:txBody>
          <a:bodyPr/>
          <a:lstStyle>
            <a:lvl1pPr>
              <a:defRPr sz="33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1/17/2023</a:t>
            </a:fld>
            <a:endParaRPr lang="en-US"/>
          </a:p>
        </p:txBody>
      </p:sp>
      <p:sp>
        <p:nvSpPr>
          <p:cNvPr id="8" name="Footer Placeholder 7"/>
          <p:cNvSpPr>
            <a:spLocks noGrp="1"/>
          </p:cNvSpPr>
          <p:nvPr>
            <p:ph type="ftr" sz="quarter" idx="11"/>
          </p:nvPr>
        </p:nvSpPr>
        <p:spPr/>
        <p:txBody>
          <a:bodyPr/>
          <a:lstStyle/>
          <a:p>
            <a:endParaRPr lang="fr-CA"/>
          </a:p>
        </p:txBody>
      </p:sp>
      <p:sp>
        <p:nvSpPr>
          <p:cNvPr id="9" name="Slide Number Placeholder 8"/>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1427375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1/17/2023</a:t>
            </a:fld>
            <a:endParaRPr lang="en-US"/>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2401069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1/17/2023</a:t>
            </a:fld>
            <a:endParaRPr lang="en-US"/>
          </a:p>
        </p:txBody>
      </p:sp>
      <p:sp>
        <p:nvSpPr>
          <p:cNvPr id="3" name="Footer Placeholder 2"/>
          <p:cNvSpPr>
            <a:spLocks noGrp="1"/>
          </p:cNvSpPr>
          <p:nvPr>
            <p:ph type="ftr" sz="quarter" idx="11"/>
          </p:nvPr>
        </p:nvSpPr>
        <p:spPr/>
        <p:txBody>
          <a:bodyPr/>
          <a:lstStyle/>
          <a:p>
            <a:endParaRPr lang="fr-CA"/>
          </a:p>
        </p:txBody>
      </p:sp>
      <p:sp>
        <p:nvSpPr>
          <p:cNvPr id="4" name="Slide Number Placeholder 3"/>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2429621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714500" y="1645920"/>
            <a:ext cx="5897880" cy="2606040"/>
          </a:xfrm>
        </p:spPr>
        <p:txBody>
          <a:bodyPr anchor="b">
            <a:noAutofit/>
          </a:bodyPr>
          <a:lstStyle>
            <a:lvl1pPr>
              <a:lnSpc>
                <a:spcPct val="90000"/>
              </a:lnSpc>
              <a:defRPr sz="6000" b="0"/>
            </a:lvl1pPr>
          </a:lstStyle>
          <a:p>
            <a:r>
              <a:rPr lang="fr-FR"/>
              <a:t>Modifiez le style du titre</a:t>
            </a:r>
            <a:endParaRPr lang="en-US" dirty="0"/>
          </a:p>
        </p:txBody>
      </p:sp>
      <p:sp>
        <p:nvSpPr>
          <p:cNvPr id="3" name="Content Placeholder 2"/>
          <p:cNvSpPr>
            <a:spLocks noGrp="1"/>
          </p:cNvSpPr>
          <p:nvPr>
            <p:ph idx="1"/>
          </p:nvPr>
        </p:nvSpPr>
        <p:spPr>
          <a:xfrm>
            <a:off x="8778239" y="1645920"/>
            <a:ext cx="7818120" cy="6995160"/>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714500" y="4251960"/>
            <a:ext cx="5897880" cy="4526280"/>
          </a:xfrm>
        </p:spPr>
        <p:txBody>
          <a:bodyPr>
            <a:normAutofit/>
          </a:bodyPr>
          <a:lstStyle>
            <a:lvl1pPr marL="0" indent="0">
              <a:lnSpc>
                <a:spcPct val="100000"/>
              </a:lnSpc>
              <a:spcBef>
                <a:spcPts val="1500"/>
              </a:spcBef>
              <a:buNone/>
              <a:defRPr sz="255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fr-FR"/>
              <a:t>Modifier les styles du texte du masque</a:t>
            </a:r>
          </a:p>
        </p:txBody>
      </p:sp>
      <p:sp>
        <p:nvSpPr>
          <p:cNvPr id="5" name="Date Placeholder 4"/>
          <p:cNvSpPr>
            <a:spLocks noGrp="1"/>
          </p:cNvSpPr>
          <p:nvPr>
            <p:ph type="dt" sz="half" idx="10"/>
          </p:nvPr>
        </p:nvSpPr>
        <p:spPr/>
        <p:txBody>
          <a:bodyPr/>
          <a:lstStyle/>
          <a:p>
            <a:fld id="{1D8BD707-D9CF-40AE-B4C6-C98DA3205C09}"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2157356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714500" y="1645920"/>
            <a:ext cx="5897880" cy="2606040"/>
          </a:xfrm>
        </p:spPr>
        <p:txBody>
          <a:bodyPr anchor="b">
            <a:noAutofit/>
          </a:bodyPr>
          <a:lstStyle>
            <a:lvl1pPr>
              <a:lnSpc>
                <a:spcPct val="90000"/>
              </a:lnSpc>
              <a:defRPr sz="6000" b="0"/>
            </a:lvl1pPr>
          </a:lstStyle>
          <a:p>
            <a:r>
              <a:rPr lang="fr-FR"/>
              <a:t>Modifiez le style du titre</a:t>
            </a:r>
            <a:endParaRPr lang="en-US" dirty="0"/>
          </a:p>
        </p:txBody>
      </p:sp>
      <p:sp>
        <p:nvSpPr>
          <p:cNvPr id="3" name="Picture Placeholder 2"/>
          <p:cNvSpPr>
            <a:spLocks noGrp="1" noChangeAspect="1"/>
          </p:cNvSpPr>
          <p:nvPr>
            <p:ph type="pic" idx="1"/>
          </p:nvPr>
        </p:nvSpPr>
        <p:spPr>
          <a:xfrm>
            <a:off x="8119872" y="1604771"/>
            <a:ext cx="9148572" cy="7200900"/>
          </a:xfrm>
        </p:spPr>
        <p:txBody>
          <a:bodyPr lIns="274320" tIns="182880" anchor="t">
            <a:normAutofit/>
          </a:bodyPr>
          <a:lstStyle>
            <a:lvl1pPr marL="0" indent="0">
              <a:buNone/>
              <a:defRPr sz="42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714500" y="4251960"/>
            <a:ext cx="5897880" cy="4320540"/>
          </a:xfrm>
        </p:spPr>
        <p:txBody>
          <a:bodyPr>
            <a:normAutofit/>
          </a:bodyPr>
          <a:lstStyle>
            <a:lvl1pPr marL="0" indent="0">
              <a:lnSpc>
                <a:spcPct val="100000"/>
              </a:lnSpc>
              <a:spcBef>
                <a:spcPts val="1500"/>
              </a:spcBef>
              <a:buNone/>
              <a:defRPr sz="255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fr-FR"/>
              <a:t>Modifier les styles du texte du masque</a:t>
            </a:r>
          </a:p>
        </p:txBody>
      </p:sp>
      <p:sp>
        <p:nvSpPr>
          <p:cNvPr id="5" name="Date Placeholder 4"/>
          <p:cNvSpPr>
            <a:spLocks noGrp="1"/>
          </p:cNvSpPr>
          <p:nvPr>
            <p:ph type="dt" sz="half" idx="10"/>
          </p:nvPr>
        </p:nvSpPr>
        <p:spPr/>
        <p:txBody>
          <a:bodyPr/>
          <a:lstStyle/>
          <a:p>
            <a:fld id="{1D8BD707-D9CF-40AE-B4C6-C98DA3205C09}"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2106069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346710" y="365761"/>
            <a:ext cx="17586960" cy="956690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714500" y="914400"/>
            <a:ext cx="14813280" cy="203454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714501" y="3086100"/>
            <a:ext cx="14809307" cy="6057900"/>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714494" y="9335743"/>
            <a:ext cx="3493611" cy="547688"/>
          </a:xfrm>
          <a:prstGeom prst="rect">
            <a:avLst/>
          </a:prstGeom>
        </p:spPr>
        <p:txBody>
          <a:bodyPr vert="horz" lIns="91440" tIns="45720" rIns="91440" bIns="45720" rtlCol="0" anchor="ctr"/>
          <a:lstStyle>
            <a:lvl1pPr algn="l">
              <a:defRPr sz="1800">
                <a:solidFill>
                  <a:schemeClr val="accent1"/>
                </a:solidFill>
              </a:defRPr>
            </a:lvl1pPr>
          </a:lstStyle>
          <a:p>
            <a:fld id="{1D8BD707-D9CF-40AE-B4C6-C98DA3205C09}" type="datetimeFigureOut">
              <a:rPr lang="en-US" smtClean="0"/>
              <a:t>1/17/2023</a:t>
            </a:fld>
            <a:endParaRPr lang="en-US"/>
          </a:p>
        </p:txBody>
      </p:sp>
      <p:sp>
        <p:nvSpPr>
          <p:cNvPr id="5" name="Footer Placeholder 4"/>
          <p:cNvSpPr>
            <a:spLocks noGrp="1"/>
          </p:cNvSpPr>
          <p:nvPr>
            <p:ph type="ftr" sz="quarter" idx="3"/>
          </p:nvPr>
        </p:nvSpPr>
        <p:spPr>
          <a:xfrm>
            <a:off x="5923722" y="9335743"/>
            <a:ext cx="7076661" cy="547688"/>
          </a:xfrm>
          <a:prstGeom prst="rect">
            <a:avLst/>
          </a:prstGeom>
        </p:spPr>
        <p:txBody>
          <a:bodyPr vert="horz" lIns="91440" tIns="45720" rIns="91440" bIns="45720" rtlCol="0" anchor="ctr"/>
          <a:lstStyle>
            <a:lvl1pPr algn="ctr">
              <a:defRPr sz="1800">
                <a:solidFill>
                  <a:schemeClr val="accent1"/>
                </a:solidFill>
              </a:defRPr>
            </a:lvl1pPr>
          </a:lstStyle>
          <a:p>
            <a:endParaRPr lang="fr-CA"/>
          </a:p>
        </p:txBody>
      </p:sp>
      <p:sp>
        <p:nvSpPr>
          <p:cNvPr id="6" name="Slide Number Placeholder 5"/>
          <p:cNvSpPr>
            <a:spLocks noGrp="1"/>
          </p:cNvSpPr>
          <p:nvPr>
            <p:ph type="sldNum" sz="quarter" idx="4"/>
          </p:nvPr>
        </p:nvSpPr>
        <p:spPr>
          <a:xfrm>
            <a:off x="13994296" y="9335743"/>
            <a:ext cx="2559326" cy="547688"/>
          </a:xfrm>
          <a:prstGeom prst="rect">
            <a:avLst/>
          </a:prstGeom>
        </p:spPr>
        <p:txBody>
          <a:bodyPr vert="horz" lIns="91440" tIns="45720" rIns="91440" bIns="45720" rtlCol="0" anchor="ctr"/>
          <a:lstStyle>
            <a:lvl1pPr algn="r">
              <a:defRPr sz="1800">
                <a:solidFill>
                  <a:schemeClr val="accent1"/>
                </a:solidFill>
              </a:defRPr>
            </a:lvl1pPr>
          </a:lstStyle>
          <a:p>
            <a:fld id="{B6F15528-21DE-4FAA-801E-634DDDAF4B2B}" type="slidenum">
              <a:rPr lang="fr-CA" smtClean="0"/>
              <a:t>‹#›</a:t>
            </a:fld>
            <a:endParaRPr lang="fr-CA"/>
          </a:p>
        </p:txBody>
      </p:sp>
    </p:spTree>
    <p:extLst>
      <p:ext uri="{BB962C8B-B14F-4D97-AF65-F5344CB8AC3E}">
        <p14:creationId xmlns:p14="http://schemas.microsoft.com/office/powerpoint/2010/main" val="2678647441"/>
      </p:ext>
    </p:extLst>
  </p:cSld>
  <p:clrMap bg1="lt1" tx1="dk1" bg2="lt2" tx2="dk2" accent1="accent1" accent2="accent2" accent3="accent3" accent4="accent4" accent5="accent5" accent6="accent6" hlink="hlink" folHlink="folHlink"/>
  <p:sldLayoutIdLst>
    <p:sldLayoutId id="2147484011" r:id="rId1"/>
    <p:sldLayoutId id="2147484012" r:id="rId2"/>
    <p:sldLayoutId id="2147484013" r:id="rId3"/>
    <p:sldLayoutId id="2147484014" r:id="rId4"/>
    <p:sldLayoutId id="2147484015" r:id="rId5"/>
    <p:sldLayoutId id="2147484016" r:id="rId6"/>
    <p:sldLayoutId id="2147484017" r:id="rId7"/>
    <p:sldLayoutId id="2147484018" r:id="rId8"/>
    <p:sldLayoutId id="2147484019" r:id="rId9"/>
    <p:sldLayoutId id="2147484020" r:id="rId10"/>
    <p:sldLayoutId id="2147484021" r:id="rId11"/>
  </p:sldLayoutIdLst>
  <p:txStyles>
    <p:titleStyle>
      <a:lvl1pPr algn="l" defTabSz="1371600" rtl="0" eaLnBrk="1" latinLnBrk="0" hangingPunct="1">
        <a:lnSpc>
          <a:spcPct val="90000"/>
        </a:lnSpc>
        <a:spcBef>
          <a:spcPct val="0"/>
        </a:spcBef>
        <a:buNone/>
        <a:defRPr sz="6600" kern="1200">
          <a:solidFill>
            <a:schemeClr val="accent1"/>
          </a:solidFill>
          <a:latin typeface="+mj-lt"/>
          <a:ea typeface="+mj-ea"/>
          <a:cs typeface="+mj-cs"/>
        </a:defRPr>
      </a:lvl1pPr>
    </p:titleStyle>
    <p:bodyStyle>
      <a:lvl1pPr marL="342900" indent="-274320" algn="l" defTabSz="1371600" rtl="0" eaLnBrk="1" latinLnBrk="0" hangingPunct="1">
        <a:lnSpc>
          <a:spcPct val="90000"/>
        </a:lnSpc>
        <a:spcBef>
          <a:spcPts val="2100"/>
        </a:spcBef>
        <a:buClr>
          <a:schemeClr val="accent1"/>
        </a:buClr>
        <a:buSzPct val="80000"/>
        <a:buFont typeface="Corbel" pitchFamily="34" charset="0"/>
        <a:buChar char="•"/>
        <a:defRPr sz="3300" kern="1200">
          <a:solidFill>
            <a:schemeClr val="accent1"/>
          </a:solidFill>
          <a:latin typeface="+mn-lt"/>
          <a:ea typeface="+mn-ea"/>
          <a:cs typeface="+mn-cs"/>
        </a:defRPr>
      </a:lvl1pPr>
      <a:lvl2pPr marL="685800" indent="-27432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3000" kern="1200">
          <a:solidFill>
            <a:schemeClr val="accent1"/>
          </a:solidFill>
          <a:latin typeface="+mn-lt"/>
          <a:ea typeface="+mn-ea"/>
          <a:cs typeface="+mn-cs"/>
        </a:defRPr>
      </a:lvl2pPr>
      <a:lvl3pPr marL="1097280" indent="-27432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700" kern="1200">
          <a:solidFill>
            <a:schemeClr val="accent1"/>
          </a:solidFill>
          <a:latin typeface="+mn-lt"/>
          <a:ea typeface="+mn-ea"/>
          <a:cs typeface="+mn-cs"/>
        </a:defRPr>
      </a:lvl3pPr>
      <a:lvl4pPr marL="1508760" indent="-27432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4pPr>
      <a:lvl5pPr marL="1920240" indent="-27432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5pPr>
      <a:lvl6pPr marL="2400000" indent="-34290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6pPr>
      <a:lvl7pPr marL="2850000" indent="-34290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7pPr>
      <a:lvl8pPr marL="3300000" indent="-34290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8pPr>
      <a:lvl9pPr marL="3750000" indent="-34290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hyperlink" Target="https://learn.microsoft.com/en-us/dotnet/api/system.object.gethashcode?view=net-7.0" TargetMode="External"/><Relationship Id="rId2" Type="http://schemas.openxmlformats.org/officeDocument/2006/relationships/hyperlink" Target="https://learn.microsoft.com/en-us/dotnet/api/system.object.equals?view=net-7.0" TargetMode="External"/><Relationship Id="rId1" Type="http://schemas.openxmlformats.org/officeDocument/2006/relationships/slideLayout" Target="../slideLayouts/slideLayout2.xml"/><Relationship Id="rId5" Type="http://schemas.openxmlformats.org/officeDocument/2006/relationships/hyperlink" Target="https://learn.microsoft.com/en-us/dotnet/api/system.object.gettype?view=net-7.0" TargetMode="External"/><Relationship Id="rId4" Type="http://schemas.openxmlformats.org/officeDocument/2006/relationships/hyperlink" Target="https://learn.microsoft.com/en-us/dotnet/api/system.object.tostring?view=net-7.0"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learn.microsoft.com/en-us/dotnet/csharp/fundamentals/types/" TargetMode="Externa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oracle.com/javase/specs/jls/se8/html/jls-4.html"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7F112A-A3EE-3892-8269-F4A75F38453B}"/>
              </a:ext>
            </a:extLst>
          </p:cNvPr>
          <p:cNvSpPr>
            <a:spLocks noGrp="1"/>
          </p:cNvSpPr>
          <p:nvPr>
            <p:ph type="title"/>
          </p:nvPr>
        </p:nvSpPr>
        <p:spPr/>
        <p:txBody>
          <a:bodyPr/>
          <a:lstStyle/>
          <a:p>
            <a:r>
              <a:rPr lang="en-CA" dirty="0"/>
              <a:t>Types and VALUES</a:t>
            </a:r>
          </a:p>
        </p:txBody>
      </p:sp>
      <p:sp>
        <p:nvSpPr>
          <p:cNvPr id="5" name="Text Placeholder 4">
            <a:extLst>
              <a:ext uri="{FF2B5EF4-FFF2-40B4-BE49-F238E27FC236}">
                <a16:creationId xmlns:a16="http://schemas.microsoft.com/office/drawing/2014/main" id="{9DFEACF2-FF21-AD8A-B1A8-A9A7F8060E5F}"/>
              </a:ext>
            </a:extLst>
          </p:cNvPr>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326411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B56CC-CBEB-28E7-7AAB-DD7B60ABA3A7}"/>
              </a:ext>
            </a:extLst>
          </p:cNvPr>
          <p:cNvSpPr>
            <a:spLocks noGrp="1"/>
          </p:cNvSpPr>
          <p:nvPr>
            <p:ph type="title"/>
          </p:nvPr>
        </p:nvSpPr>
        <p:spPr>
          <a:xfrm>
            <a:off x="979717" y="914398"/>
            <a:ext cx="5046567" cy="8409215"/>
          </a:xfrm>
        </p:spPr>
        <p:txBody>
          <a:bodyPr>
            <a:normAutofit/>
          </a:bodyPr>
          <a:lstStyle/>
          <a:p>
            <a:r>
              <a:rPr lang="en-CA" sz="7200" dirty="0"/>
              <a:t>C++ RTTI</a:t>
            </a:r>
          </a:p>
        </p:txBody>
      </p:sp>
      <p:graphicFrame>
        <p:nvGraphicFramePr>
          <p:cNvPr id="5" name="Content Placeholder 2">
            <a:extLst>
              <a:ext uri="{FF2B5EF4-FFF2-40B4-BE49-F238E27FC236}">
                <a16:creationId xmlns:a16="http://schemas.microsoft.com/office/drawing/2014/main" id="{7FC979FD-2B9B-8A59-6A5C-AB651E8A8C81}"/>
              </a:ext>
            </a:extLst>
          </p:cNvPr>
          <p:cNvGraphicFramePr>
            <a:graphicFrameLocks noGrp="1"/>
          </p:cNvGraphicFramePr>
          <p:nvPr>
            <p:ph idx="1"/>
            <p:extLst>
              <p:ext uri="{D42A27DB-BD31-4B8C-83A1-F6EECF244321}">
                <p14:modId xmlns:p14="http://schemas.microsoft.com/office/powerpoint/2010/main" val="2751780617"/>
              </p:ext>
            </p:extLst>
          </p:nvPr>
        </p:nvGraphicFramePr>
        <p:xfrm>
          <a:off x="6817519" y="1799787"/>
          <a:ext cx="9677915" cy="67018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5912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148B4-A1A8-F1D1-CC3E-71B5E7A722F6}"/>
              </a:ext>
            </a:extLst>
          </p:cNvPr>
          <p:cNvSpPr>
            <a:spLocks noGrp="1"/>
          </p:cNvSpPr>
          <p:nvPr>
            <p:ph type="title"/>
          </p:nvPr>
        </p:nvSpPr>
        <p:spPr/>
        <p:txBody>
          <a:bodyPr/>
          <a:lstStyle/>
          <a:p>
            <a:r>
              <a:rPr lang="en-CA" dirty="0"/>
              <a:t>C# Values all have Fixed Types</a:t>
            </a:r>
          </a:p>
        </p:txBody>
      </p:sp>
      <p:graphicFrame>
        <p:nvGraphicFramePr>
          <p:cNvPr id="5" name="Content Placeholder 2">
            <a:extLst>
              <a:ext uri="{FF2B5EF4-FFF2-40B4-BE49-F238E27FC236}">
                <a16:creationId xmlns:a16="http://schemas.microsoft.com/office/drawing/2014/main" id="{1ABF8000-6E1F-CAE9-595F-105EF2F8B97B}"/>
              </a:ext>
            </a:extLst>
          </p:cNvPr>
          <p:cNvGraphicFramePr>
            <a:graphicFrameLocks noGrp="1"/>
          </p:cNvGraphicFramePr>
          <p:nvPr>
            <p:ph idx="1"/>
          </p:nvPr>
        </p:nvGraphicFramePr>
        <p:xfrm>
          <a:off x="1714501" y="3086100"/>
          <a:ext cx="14809307" cy="6057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9186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3AA35-31DC-29D7-DF6E-67DB66DA6171}"/>
              </a:ext>
            </a:extLst>
          </p:cNvPr>
          <p:cNvSpPr>
            <a:spLocks noGrp="1"/>
          </p:cNvSpPr>
          <p:nvPr>
            <p:ph type="title"/>
          </p:nvPr>
        </p:nvSpPr>
        <p:spPr/>
        <p:txBody>
          <a:bodyPr/>
          <a:lstStyle/>
          <a:p>
            <a:r>
              <a:rPr lang="en-CA" dirty="0"/>
              <a:t>Common </a:t>
            </a:r>
            <a:r>
              <a:rPr lang="en-CA" dirty="0" err="1"/>
              <a:t>System.Object</a:t>
            </a:r>
            <a:r>
              <a:rPr lang="en-CA" dirty="0"/>
              <a:t> Methods</a:t>
            </a:r>
          </a:p>
        </p:txBody>
      </p:sp>
      <p:sp>
        <p:nvSpPr>
          <p:cNvPr id="3" name="Content Placeholder 2">
            <a:extLst>
              <a:ext uri="{FF2B5EF4-FFF2-40B4-BE49-F238E27FC236}">
                <a16:creationId xmlns:a16="http://schemas.microsoft.com/office/drawing/2014/main" id="{01320933-A319-79AC-5532-5135B2B3B413}"/>
              </a:ext>
            </a:extLst>
          </p:cNvPr>
          <p:cNvSpPr>
            <a:spLocks noGrp="1"/>
          </p:cNvSpPr>
          <p:nvPr>
            <p:ph idx="1"/>
          </p:nvPr>
        </p:nvSpPr>
        <p:spPr/>
        <p:txBody>
          <a:bodyPr/>
          <a:lstStyle/>
          <a:p>
            <a:pPr algn="l">
              <a:buFont typeface="Arial" panose="020B0604020202020204" pitchFamily="34" charset="0"/>
              <a:buChar char="•"/>
            </a:pPr>
            <a:r>
              <a:rPr lang="en-US" b="0" i="0" u="none" strike="noStrike" dirty="0">
                <a:solidFill>
                  <a:srgbClr val="171717"/>
                </a:solidFill>
                <a:effectLst/>
                <a:latin typeface="+mj-lt"/>
                <a:hlinkClick r:id="rId2"/>
              </a:rPr>
              <a:t>Equals</a:t>
            </a:r>
            <a:r>
              <a:rPr lang="en-US" b="0" i="0" dirty="0">
                <a:solidFill>
                  <a:srgbClr val="171717"/>
                </a:solidFill>
                <a:effectLst/>
                <a:latin typeface="+mj-lt"/>
              </a:rPr>
              <a:t> - </a:t>
            </a:r>
            <a:r>
              <a:rPr lang="en-US" dirty="0">
                <a:solidFill>
                  <a:srgbClr val="171717"/>
                </a:solidFill>
                <a:latin typeface="+mj-lt"/>
              </a:rPr>
              <a:t>C</a:t>
            </a:r>
            <a:r>
              <a:rPr lang="en-US" b="0" i="0" dirty="0">
                <a:solidFill>
                  <a:srgbClr val="171717"/>
                </a:solidFill>
                <a:effectLst/>
                <a:latin typeface="+mj-lt"/>
              </a:rPr>
              <a:t>ompare two objects</a:t>
            </a:r>
          </a:p>
          <a:p>
            <a:pPr algn="l">
              <a:buFont typeface="Arial" panose="020B0604020202020204" pitchFamily="34" charset="0"/>
              <a:buChar char="•"/>
            </a:pPr>
            <a:r>
              <a:rPr lang="en-US" b="0" i="0" u="none" strike="noStrike" dirty="0" err="1">
                <a:solidFill>
                  <a:srgbClr val="171717"/>
                </a:solidFill>
                <a:effectLst/>
                <a:latin typeface="+mj-lt"/>
                <a:hlinkClick r:id="rId3"/>
              </a:rPr>
              <a:t>GetHashCode</a:t>
            </a:r>
            <a:r>
              <a:rPr lang="en-US" b="0" i="0" dirty="0">
                <a:solidFill>
                  <a:srgbClr val="171717"/>
                </a:solidFill>
                <a:effectLst/>
                <a:latin typeface="+mj-lt"/>
              </a:rPr>
              <a:t> - Generates a number from the value for use in hash tables</a:t>
            </a:r>
          </a:p>
          <a:p>
            <a:pPr algn="l">
              <a:buFont typeface="Arial" panose="020B0604020202020204" pitchFamily="34" charset="0"/>
              <a:buChar char="•"/>
            </a:pPr>
            <a:r>
              <a:rPr lang="en-US" b="0" i="0" u="none" strike="noStrike" dirty="0" err="1">
                <a:solidFill>
                  <a:srgbClr val="171717"/>
                </a:solidFill>
                <a:effectLst/>
                <a:latin typeface="+mj-lt"/>
                <a:hlinkClick r:id="rId4"/>
              </a:rPr>
              <a:t>ToString</a:t>
            </a:r>
            <a:r>
              <a:rPr lang="en-US" b="0" i="0" dirty="0">
                <a:solidFill>
                  <a:srgbClr val="171717"/>
                </a:solidFill>
                <a:effectLst/>
                <a:latin typeface="+mj-lt"/>
              </a:rPr>
              <a:t> - Returns a human-readable string</a:t>
            </a:r>
          </a:p>
          <a:p>
            <a:pPr algn="l">
              <a:buFont typeface="Arial" panose="020B0604020202020204" pitchFamily="34" charset="0"/>
              <a:buChar char="•"/>
            </a:pPr>
            <a:r>
              <a:rPr lang="en-US" dirty="0" err="1">
                <a:solidFill>
                  <a:srgbClr val="171717"/>
                </a:solidFill>
                <a:latin typeface="+mj-lt"/>
                <a:hlinkClick r:id="rId5"/>
              </a:rPr>
              <a:t>GetType</a:t>
            </a:r>
            <a:r>
              <a:rPr lang="en-US" dirty="0">
                <a:solidFill>
                  <a:srgbClr val="171717"/>
                </a:solidFill>
                <a:latin typeface="+mj-lt"/>
              </a:rPr>
              <a:t> – Returns a </a:t>
            </a:r>
            <a:r>
              <a:rPr lang="en-US" dirty="0" err="1">
                <a:solidFill>
                  <a:srgbClr val="171717"/>
                </a:solidFill>
                <a:latin typeface="+mj-lt"/>
              </a:rPr>
              <a:t>System.Type</a:t>
            </a:r>
            <a:r>
              <a:rPr lang="en-US" dirty="0">
                <a:solidFill>
                  <a:srgbClr val="171717"/>
                </a:solidFill>
                <a:latin typeface="+mj-lt"/>
              </a:rPr>
              <a:t> object describing the object </a:t>
            </a:r>
            <a:endParaRPr lang="en-US" b="0" i="0" dirty="0">
              <a:solidFill>
                <a:srgbClr val="171717"/>
              </a:solidFill>
              <a:effectLst/>
              <a:latin typeface="+mj-lt"/>
            </a:endParaRPr>
          </a:p>
          <a:p>
            <a:pPr lvl="1"/>
            <a:endParaRPr lang="en-CA" dirty="0"/>
          </a:p>
        </p:txBody>
      </p:sp>
    </p:spTree>
    <p:extLst>
      <p:ext uri="{BB962C8B-B14F-4D97-AF65-F5344CB8AC3E}">
        <p14:creationId xmlns:p14="http://schemas.microsoft.com/office/powerpoint/2010/main" val="1840732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DD3E0-D100-0EA3-DD69-89EE6AB8E747}"/>
              </a:ext>
            </a:extLst>
          </p:cNvPr>
          <p:cNvSpPr>
            <a:spLocks noGrp="1"/>
          </p:cNvSpPr>
          <p:nvPr>
            <p:ph type="title"/>
          </p:nvPr>
        </p:nvSpPr>
        <p:spPr/>
        <p:txBody>
          <a:bodyPr/>
          <a:lstStyle/>
          <a:p>
            <a:r>
              <a:rPr lang="en-CA" dirty="0"/>
              <a:t>Why is this cool?</a:t>
            </a:r>
          </a:p>
        </p:txBody>
      </p:sp>
      <p:pic>
        <p:nvPicPr>
          <p:cNvPr id="5" name="Content Placeholder 4">
            <a:extLst>
              <a:ext uri="{FF2B5EF4-FFF2-40B4-BE49-F238E27FC236}">
                <a16:creationId xmlns:a16="http://schemas.microsoft.com/office/drawing/2014/main" id="{5F03322A-094C-681D-5113-808187899346}"/>
              </a:ext>
            </a:extLst>
          </p:cNvPr>
          <p:cNvPicPr>
            <a:picLocks noGrp="1" noChangeAspect="1"/>
          </p:cNvPicPr>
          <p:nvPr>
            <p:ph idx="1"/>
          </p:nvPr>
        </p:nvPicPr>
        <p:blipFill>
          <a:blip r:embed="rId2"/>
          <a:stretch>
            <a:fillRect/>
          </a:stretch>
        </p:blipFill>
        <p:spPr>
          <a:xfrm>
            <a:off x="2362200" y="2781300"/>
            <a:ext cx="10908174" cy="5695819"/>
          </a:xfrm>
        </p:spPr>
      </p:pic>
      <p:pic>
        <p:nvPicPr>
          <p:cNvPr id="7" name="Picture 6">
            <a:extLst>
              <a:ext uri="{FF2B5EF4-FFF2-40B4-BE49-F238E27FC236}">
                <a16:creationId xmlns:a16="http://schemas.microsoft.com/office/drawing/2014/main" id="{689BF056-F352-74BE-DC28-D6ABC932CD95}"/>
              </a:ext>
            </a:extLst>
          </p:cNvPr>
          <p:cNvPicPr>
            <a:picLocks noChangeAspect="1"/>
          </p:cNvPicPr>
          <p:nvPr/>
        </p:nvPicPr>
        <p:blipFill>
          <a:blip r:embed="rId3"/>
          <a:stretch>
            <a:fillRect/>
          </a:stretch>
        </p:blipFill>
        <p:spPr>
          <a:xfrm>
            <a:off x="9178159" y="3543300"/>
            <a:ext cx="7584920" cy="1840361"/>
          </a:xfrm>
          <a:prstGeom prst="rect">
            <a:avLst/>
          </a:prstGeom>
        </p:spPr>
      </p:pic>
    </p:spTree>
    <p:extLst>
      <p:ext uri="{BB962C8B-B14F-4D97-AF65-F5344CB8AC3E}">
        <p14:creationId xmlns:p14="http://schemas.microsoft.com/office/powerpoint/2010/main" val="303556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E575-ECFD-3DFD-9C0D-616C355F1C2B}"/>
              </a:ext>
            </a:extLst>
          </p:cNvPr>
          <p:cNvSpPr>
            <a:spLocks noGrp="1"/>
          </p:cNvSpPr>
          <p:nvPr>
            <p:ph type="title"/>
          </p:nvPr>
        </p:nvSpPr>
        <p:spPr>
          <a:xfrm>
            <a:off x="1714500" y="914400"/>
            <a:ext cx="14813280" cy="2034540"/>
          </a:xfrm>
        </p:spPr>
        <p:txBody>
          <a:bodyPr>
            <a:normAutofit/>
          </a:bodyPr>
          <a:lstStyle/>
          <a:p>
            <a:r>
              <a:rPr lang="en-CA" dirty="0"/>
              <a:t>What does a type do?</a:t>
            </a:r>
          </a:p>
        </p:txBody>
      </p:sp>
      <p:graphicFrame>
        <p:nvGraphicFramePr>
          <p:cNvPr id="5" name="Content Placeholder 2">
            <a:extLst>
              <a:ext uri="{FF2B5EF4-FFF2-40B4-BE49-F238E27FC236}">
                <a16:creationId xmlns:a16="http://schemas.microsoft.com/office/drawing/2014/main" id="{63171593-6D81-C1B0-B967-AE03553F3C3A}"/>
              </a:ext>
            </a:extLst>
          </p:cNvPr>
          <p:cNvGraphicFramePr>
            <a:graphicFrameLocks noGrp="1"/>
          </p:cNvGraphicFramePr>
          <p:nvPr>
            <p:ph idx="1"/>
            <p:extLst>
              <p:ext uri="{D42A27DB-BD31-4B8C-83A1-F6EECF244321}">
                <p14:modId xmlns:p14="http://schemas.microsoft.com/office/powerpoint/2010/main" val="3333101406"/>
              </p:ext>
            </p:extLst>
          </p:nvPr>
        </p:nvGraphicFramePr>
        <p:xfrm>
          <a:off x="1714500" y="3447795"/>
          <a:ext cx="14808994" cy="5696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2379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2ADB18-4E7C-4441-A89B-FC68F3D9C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6960" cy="956690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Colourful paper stripes">
            <a:extLst>
              <a:ext uri="{FF2B5EF4-FFF2-40B4-BE49-F238E27FC236}">
                <a16:creationId xmlns:a16="http://schemas.microsoft.com/office/drawing/2014/main" id="{0CB2B755-8278-2F63-3C77-0DDF22E7A87B}"/>
              </a:ext>
            </a:extLst>
          </p:cNvPr>
          <p:cNvPicPr>
            <a:picLocks noChangeAspect="1"/>
          </p:cNvPicPr>
          <p:nvPr/>
        </p:nvPicPr>
        <p:blipFill rotWithShape="1">
          <a:blip r:embed="rId2">
            <a:duotone>
              <a:prstClr val="black"/>
              <a:schemeClr val="tx2">
                <a:tint val="45000"/>
                <a:satMod val="400000"/>
              </a:schemeClr>
            </a:duotone>
            <a:alphaModFix amt="35000"/>
          </a:blip>
          <a:srcRect t="5850" b="9880"/>
          <a:stretch/>
        </p:blipFill>
        <p:spPr>
          <a:xfrm>
            <a:off x="20" y="10"/>
            <a:ext cx="18287980" cy="10286990"/>
          </a:xfrm>
          <a:prstGeom prst="rect">
            <a:avLst/>
          </a:prstGeom>
        </p:spPr>
      </p:pic>
      <p:sp>
        <p:nvSpPr>
          <p:cNvPr id="2" name="Title 1">
            <a:extLst>
              <a:ext uri="{FF2B5EF4-FFF2-40B4-BE49-F238E27FC236}">
                <a16:creationId xmlns:a16="http://schemas.microsoft.com/office/drawing/2014/main" id="{1F712457-77F3-A152-40B7-3AA11541CA7F}"/>
              </a:ext>
            </a:extLst>
          </p:cNvPr>
          <p:cNvSpPr>
            <a:spLocks noGrp="1"/>
          </p:cNvSpPr>
          <p:nvPr>
            <p:ph type="title"/>
          </p:nvPr>
        </p:nvSpPr>
        <p:spPr>
          <a:xfrm>
            <a:off x="1714500" y="914400"/>
            <a:ext cx="14813280" cy="2034540"/>
          </a:xfrm>
        </p:spPr>
        <p:txBody>
          <a:bodyPr>
            <a:normAutofit/>
          </a:bodyPr>
          <a:lstStyle/>
          <a:p>
            <a:r>
              <a:rPr lang="en-CA">
                <a:solidFill>
                  <a:schemeClr val="bg1"/>
                </a:solidFill>
              </a:rPr>
              <a:t>C# Specification wording</a:t>
            </a:r>
          </a:p>
        </p:txBody>
      </p:sp>
      <p:sp>
        <p:nvSpPr>
          <p:cNvPr id="3" name="Content Placeholder 2">
            <a:extLst>
              <a:ext uri="{FF2B5EF4-FFF2-40B4-BE49-F238E27FC236}">
                <a16:creationId xmlns:a16="http://schemas.microsoft.com/office/drawing/2014/main" id="{6BC142C6-44DB-C5D7-2632-93E0BDCCE5DC}"/>
              </a:ext>
            </a:extLst>
          </p:cNvPr>
          <p:cNvSpPr>
            <a:spLocks noGrp="1"/>
          </p:cNvSpPr>
          <p:nvPr>
            <p:ph idx="1"/>
          </p:nvPr>
        </p:nvSpPr>
        <p:spPr>
          <a:xfrm>
            <a:off x="1714500" y="3086100"/>
            <a:ext cx="14809306" cy="6057900"/>
          </a:xfrm>
        </p:spPr>
        <p:txBody>
          <a:bodyPr>
            <a:normAutofit/>
          </a:bodyPr>
          <a:lstStyle/>
          <a:p>
            <a:r>
              <a:rPr lang="en-US" b="0" i="0">
                <a:solidFill>
                  <a:schemeClr val="bg1"/>
                </a:solidFill>
                <a:effectLst/>
                <a:latin typeface="Segoe UI" panose="020B0502040204020203" pitchFamily="34" charset="0"/>
              </a:rPr>
              <a:t>C# is a strongly typed language. Every variable and constant has a type, as does every expression that evaluates to a value. Every method declaration specifies a name, the type and kind (value, reference, or output) for each input parameter and for the return value. </a:t>
            </a:r>
          </a:p>
          <a:p>
            <a:r>
              <a:rPr lang="en-CA">
                <a:solidFill>
                  <a:schemeClr val="bg1"/>
                </a:solidFill>
                <a:hlinkClick r:id="rId3"/>
              </a:rPr>
              <a:t>https://learn.microsoft.com/en-us/dotnet/csharp/fundamentals/types/</a:t>
            </a:r>
            <a:r>
              <a:rPr lang="en-CA">
                <a:solidFill>
                  <a:schemeClr val="bg1"/>
                </a:solidFill>
              </a:rPr>
              <a:t> </a:t>
            </a:r>
          </a:p>
        </p:txBody>
      </p:sp>
    </p:spTree>
    <p:extLst>
      <p:ext uri="{BB962C8B-B14F-4D97-AF65-F5344CB8AC3E}">
        <p14:creationId xmlns:p14="http://schemas.microsoft.com/office/powerpoint/2010/main" val="3729333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1A62574-A8C3-43CD-8CCE-E161A907A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6960" cy="9566908"/>
          </a:xfrm>
          <a:prstGeom prst="rect">
            <a:avLst/>
          </a:prstGeom>
          <a:solidFill>
            <a:schemeClr val="accent1">
              <a:lumMod val="50000"/>
            </a:schemeClr>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White letters in 3D form">
            <a:extLst>
              <a:ext uri="{FF2B5EF4-FFF2-40B4-BE49-F238E27FC236}">
                <a16:creationId xmlns:a16="http://schemas.microsoft.com/office/drawing/2014/main" id="{EFEB4C46-C064-3D6E-95AC-0D6D4A28102F}"/>
              </a:ext>
            </a:extLst>
          </p:cNvPr>
          <p:cNvPicPr>
            <a:picLocks noChangeAspect="1"/>
          </p:cNvPicPr>
          <p:nvPr/>
        </p:nvPicPr>
        <p:blipFill rotWithShape="1">
          <a:blip r:embed="rId2">
            <a:duotone>
              <a:schemeClr val="accent1">
                <a:shade val="45000"/>
                <a:satMod val="135000"/>
              </a:schemeClr>
              <a:prstClr val="white"/>
            </a:duotone>
            <a:alphaModFix amt="15000"/>
          </a:blip>
          <a:srcRect t="5455" b="15040"/>
          <a:stretch/>
        </p:blipFill>
        <p:spPr>
          <a:xfrm>
            <a:off x="20" y="5712"/>
            <a:ext cx="18287980" cy="10287001"/>
          </a:xfrm>
          <a:prstGeom prst="rect">
            <a:avLst/>
          </a:prstGeom>
        </p:spPr>
      </p:pic>
      <p:sp>
        <p:nvSpPr>
          <p:cNvPr id="11" name="Rectangle 10">
            <a:extLst>
              <a:ext uri="{FF2B5EF4-FFF2-40B4-BE49-F238E27FC236}">
                <a16:creationId xmlns:a16="http://schemas.microsoft.com/office/drawing/2014/main" id="{1A2F5F07-34E6-4B28-8D8B-C76C7BD7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00" y="370332"/>
            <a:ext cx="17586960" cy="9566908"/>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F712457-77F3-A152-40B7-3AA11541CA7F}"/>
              </a:ext>
            </a:extLst>
          </p:cNvPr>
          <p:cNvSpPr>
            <a:spLocks noGrp="1"/>
          </p:cNvSpPr>
          <p:nvPr>
            <p:ph type="title"/>
          </p:nvPr>
        </p:nvSpPr>
        <p:spPr>
          <a:xfrm>
            <a:off x="1714500" y="914400"/>
            <a:ext cx="14813280" cy="2034540"/>
          </a:xfrm>
        </p:spPr>
        <p:txBody>
          <a:bodyPr>
            <a:normAutofit/>
          </a:bodyPr>
          <a:lstStyle/>
          <a:p>
            <a:r>
              <a:rPr lang="en-CA">
                <a:solidFill>
                  <a:schemeClr val="bg1"/>
                </a:solidFill>
              </a:rPr>
              <a:t>Java Specification wording</a:t>
            </a:r>
          </a:p>
        </p:txBody>
      </p:sp>
      <p:sp>
        <p:nvSpPr>
          <p:cNvPr id="3" name="Content Placeholder 2">
            <a:extLst>
              <a:ext uri="{FF2B5EF4-FFF2-40B4-BE49-F238E27FC236}">
                <a16:creationId xmlns:a16="http://schemas.microsoft.com/office/drawing/2014/main" id="{6BC142C6-44DB-C5D7-2632-93E0BDCCE5DC}"/>
              </a:ext>
            </a:extLst>
          </p:cNvPr>
          <p:cNvSpPr>
            <a:spLocks noGrp="1"/>
          </p:cNvSpPr>
          <p:nvPr>
            <p:ph idx="1"/>
          </p:nvPr>
        </p:nvSpPr>
        <p:spPr>
          <a:xfrm>
            <a:off x="1714500" y="3086100"/>
            <a:ext cx="14809306" cy="6057900"/>
          </a:xfrm>
        </p:spPr>
        <p:txBody>
          <a:bodyPr>
            <a:normAutofit/>
          </a:bodyPr>
          <a:lstStyle/>
          <a:p>
            <a:r>
              <a:rPr lang="en-US">
                <a:solidFill>
                  <a:schemeClr val="bg1"/>
                </a:solidFill>
              </a:rPr>
              <a:t>The Java programming language is a statically typed language, which means that every variable and every expression has a type that is known at compile time.</a:t>
            </a:r>
          </a:p>
          <a:p>
            <a:r>
              <a:rPr lang="en-US">
                <a:solidFill>
                  <a:schemeClr val="bg1"/>
                </a:solidFill>
              </a:rPr>
              <a:t>The Java programming language is also a strongly typed language, because types limit the values that a variable (§4.12) can hold or that an expression can produce, limit the operations supported on those values, and determine the meaning of the operations. Strong static typing helps detect errors at compile time.</a:t>
            </a:r>
          </a:p>
          <a:p>
            <a:r>
              <a:rPr lang="en-CA">
                <a:solidFill>
                  <a:schemeClr val="bg1"/>
                </a:solidFill>
                <a:hlinkClick r:id="rId3"/>
              </a:rPr>
              <a:t>https://docs.oracle.com/javase/specs/jls/se8/html/jls-4.html</a:t>
            </a:r>
            <a:endParaRPr lang="en-US">
              <a:solidFill>
                <a:schemeClr val="bg1"/>
              </a:solidFill>
            </a:endParaRPr>
          </a:p>
          <a:p>
            <a:endParaRPr lang="en-CA">
              <a:solidFill>
                <a:schemeClr val="bg1"/>
              </a:solidFill>
            </a:endParaRPr>
          </a:p>
        </p:txBody>
      </p:sp>
    </p:spTree>
    <p:extLst>
      <p:ext uri="{BB962C8B-B14F-4D97-AF65-F5344CB8AC3E}">
        <p14:creationId xmlns:p14="http://schemas.microsoft.com/office/powerpoint/2010/main" val="4076026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578A52D-2496-4956-A9A4-EA5C38B2F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7998" cy="10286998"/>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9809C8E2-EF9B-4E0B-A17E-836DE0508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598" y="482599"/>
            <a:ext cx="17322799" cy="2829560"/>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929F5F4-68B2-D65D-B996-8D7A8A2319C6}"/>
              </a:ext>
            </a:extLst>
          </p:cNvPr>
          <p:cNvSpPr>
            <a:spLocks noGrp="1"/>
          </p:cNvSpPr>
          <p:nvPr>
            <p:ph type="title"/>
          </p:nvPr>
        </p:nvSpPr>
        <p:spPr>
          <a:xfrm>
            <a:off x="1714500" y="914400"/>
            <a:ext cx="14813280" cy="2034540"/>
          </a:xfrm>
        </p:spPr>
        <p:txBody>
          <a:bodyPr>
            <a:normAutofit/>
          </a:bodyPr>
          <a:lstStyle/>
          <a:p>
            <a:r>
              <a:rPr lang="en-CA">
                <a:solidFill>
                  <a:srgbClr val="FFFFFF"/>
                </a:solidFill>
              </a:rPr>
              <a:t>C++ and C are Weakly Typed</a:t>
            </a:r>
          </a:p>
        </p:txBody>
      </p:sp>
      <p:sp useBgFill="1">
        <p:nvSpPr>
          <p:cNvPr id="12" name="Rectangle 11">
            <a:extLst>
              <a:ext uri="{FF2B5EF4-FFF2-40B4-BE49-F238E27FC236}">
                <a16:creationId xmlns:a16="http://schemas.microsoft.com/office/drawing/2014/main" id="{61EB557E-621E-4254-B750-85274C5F4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94761"/>
            <a:ext cx="18288000" cy="64922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43FCA83-14AF-A06D-4BAD-F979636ECC60}"/>
              </a:ext>
            </a:extLst>
          </p:cNvPr>
          <p:cNvSpPr>
            <a:spLocks noGrp="1"/>
          </p:cNvSpPr>
          <p:nvPr>
            <p:ph idx="1"/>
          </p:nvPr>
        </p:nvSpPr>
        <p:spPr>
          <a:xfrm>
            <a:off x="1714500" y="4278795"/>
            <a:ext cx="14809306" cy="4865203"/>
          </a:xfrm>
        </p:spPr>
        <p:txBody>
          <a:bodyPr>
            <a:normAutofit/>
          </a:bodyPr>
          <a:lstStyle/>
          <a:p>
            <a:r>
              <a:rPr lang="en-CA" dirty="0">
                <a:solidFill>
                  <a:schemeClr val="tx1"/>
                </a:solidFill>
              </a:rPr>
              <a:t>This does not mean bad </a:t>
            </a:r>
          </a:p>
          <a:p>
            <a:r>
              <a:rPr lang="en-CA" dirty="0">
                <a:solidFill>
                  <a:schemeClr val="tx1"/>
                </a:solidFill>
              </a:rPr>
              <a:t>There is a static type checker</a:t>
            </a:r>
          </a:p>
          <a:p>
            <a:r>
              <a:rPr lang="en-CA" dirty="0">
                <a:solidFill>
                  <a:schemeClr val="tx1"/>
                </a:solidFill>
              </a:rPr>
              <a:t>It is possible to convert a value into an incompatible type</a:t>
            </a:r>
          </a:p>
          <a:p>
            <a:r>
              <a:rPr lang="en-US" dirty="0">
                <a:solidFill>
                  <a:schemeClr val="tx1"/>
                </a:solidFill>
              </a:rPr>
              <a:t>In other words, you can work around the type system </a:t>
            </a:r>
          </a:p>
          <a:p>
            <a:pPr marL="68580" indent="0">
              <a:buNone/>
            </a:pPr>
            <a:endParaRPr lang="en-CA" dirty="0">
              <a:solidFill>
                <a:schemeClr val="tx1"/>
              </a:solidFill>
            </a:endParaRPr>
          </a:p>
        </p:txBody>
      </p:sp>
    </p:spTree>
    <p:extLst>
      <p:ext uri="{BB962C8B-B14F-4D97-AF65-F5344CB8AC3E}">
        <p14:creationId xmlns:p14="http://schemas.microsoft.com/office/powerpoint/2010/main" val="3008134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917BE-F1CA-D93D-635C-7776FA4D35D2}"/>
              </a:ext>
            </a:extLst>
          </p:cNvPr>
          <p:cNvSpPr>
            <a:spLocks noGrp="1"/>
          </p:cNvSpPr>
          <p:nvPr>
            <p:ph type="title"/>
          </p:nvPr>
        </p:nvSpPr>
        <p:spPr/>
        <p:txBody>
          <a:bodyPr/>
          <a:lstStyle/>
          <a:p>
            <a:r>
              <a:rPr lang="en-CA" dirty="0"/>
              <a:t>C++ Type System Violation</a:t>
            </a:r>
          </a:p>
        </p:txBody>
      </p:sp>
      <p:pic>
        <p:nvPicPr>
          <p:cNvPr id="5" name="Picture 4">
            <a:extLst>
              <a:ext uri="{FF2B5EF4-FFF2-40B4-BE49-F238E27FC236}">
                <a16:creationId xmlns:a16="http://schemas.microsoft.com/office/drawing/2014/main" id="{561FFE7C-6A8D-3B19-C669-ED398543769D}"/>
              </a:ext>
            </a:extLst>
          </p:cNvPr>
          <p:cNvPicPr>
            <a:picLocks noChangeAspect="1"/>
          </p:cNvPicPr>
          <p:nvPr/>
        </p:nvPicPr>
        <p:blipFill>
          <a:blip r:embed="rId2"/>
          <a:stretch>
            <a:fillRect/>
          </a:stretch>
        </p:blipFill>
        <p:spPr>
          <a:xfrm>
            <a:off x="1717405" y="3672840"/>
            <a:ext cx="7168020" cy="3261361"/>
          </a:xfrm>
          <a:prstGeom prst="rect">
            <a:avLst/>
          </a:prstGeom>
        </p:spPr>
      </p:pic>
      <p:pic>
        <p:nvPicPr>
          <p:cNvPr id="7" name="Picture 6">
            <a:extLst>
              <a:ext uri="{FF2B5EF4-FFF2-40B4-BE49-F238E27FC236}">
                <a16:creationId xmlns:a16="http://schemas.microsoft.com/office/drawing/2014/main" id="{E25B7739-0743-DED0-3A43-D163178A53A6}"/>
              </a:ext>
            </a:extLst>
          </p:cNvPr>
          <p:cNvPicPr>
            <a:picLocks noChangeAspect="1"/>
          </p:cNvPicPr>
          <p:nvPr/>
        </p:nvPicPr>
        <p:blipFill>
          <a:blip r:embed="rId3"/>
          <a:stretch>
            <a:fillRect/>
          </a:stretch>
        </p:blipFill>
        <p:spPr>
          <a:xfrm>
            <a:off x="8991600" y="3672840"/>
            <a:ext cx="8111207" cy="3048000"/>
          </a:xfrm>
          <a:prstGeom prst="rect">
            <a:avLst/>
          </a:prstGeom>
        </p:spPr>
      </p:pic>
    </p:spTree>
    <p:extLst>
      <p:ext uri="{BB962C8B-B14F-4D97-AF65-F5344CB8AC3E}">
        <p14:creationId xmlns:p14="http://schemas.microsoft.com/office/powerpoint/2010/main" val="109412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CE84F-B91A-ECFB-F8EE-FC07B81774C5}"/>
              </a:ext>
            </a:extLst>
          </p:cNvPr>
          <p:cNvSpPr>
            <a:spLocks noGrp="1"/>
          </p:cNvSpPr>
          <p:nvPr>
            <p:ph type="title"/>
          </p:nvPr>
        </p:nvSpPr>
        <p:spPr>
          <a:xfrm>
            <a:off x="1714500" y="914400"/>
            <a:ext cx="14813280" cy="2034540"/>
          </a:xfrm>
        </p:spPr>
        <p:txBody>
          <a:bodyPr>
            <a:normAutofit/>
          </a:bodyPr>
          <a:lstStyle/>
          <a:p>
            <a:r>
              <a:rPr lang="en-CA" dirty="0"/>
              <a:t>Difference Between C/C++ and C#/Java</a:t>
            </a:r>
          </a:p>
        </p:txBody>
      </p:sp>
      <p:graphicFrame>
        <p:nvGraphicFramePr>
          <p:cNvPr id="5" name="Content Placeholder 2">
            <a:extLst>
              <a:ext uri="{FF2B5EF4-FFF2-40B4-BE49-F238E27FC236}">
                <a16:creationId xmlns:a16="http://schemas.microsoft.com/office/drawing/2014/main" id="{8FEDC234-F7FB-8569-3B71-52D0B33572AD}"/>
              </a:ext>
            </a:extLst>
          </p:cNvPr>
          <p:cNvGraphicFramePr>
            <a:graphicFrameLocks noGrp="1"/>
          </p:cNvGraphicFramePr>
          <p:nvPr>
            <p:ph idx="1"/>
            <p:extLst>
              <p:ext uri="{D42A27DB-BD31-4B8C-83A1-F6EECF244321}">
                <p14:modId xmlns:p14="http://schemas.microsoft.com/office/powerpoint/2010/main" val="1327788620"/>
              </p:ext>
            </p:extLst>
          </p:nvPr>
        </p:nvGraphicFramePr>
        <p:xfrm>
          <a:off x="1714500" y="3447795"/>
          <a:ext cx="14808994" cy="5696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9032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427F6E-0977-094C-F705-64EC48569C06}"/>
              </a:ext>
            </a:extLst>
          </p:cNvPr>
          <p:cNvSpPr>
            <a:spLocks noGrp="1"/>
          </p:cNvSpPr>
          <p:nvPr>
            <p:ph type="title"/>
          </p:nvPr>
        </p:nvSpPr>
        <p:spPr/>
        <p:txBody>
          <a:bodyPr/>
          <a:lstStyle/>
          <a:p>
            <a:r>
              <a:rPr lang="en-CA" dirty="0"/>
              <a:t>C# is a Strongly Typed Language</a:t>
            </a:r>
          </a:p>
        </p:txBody>
      </p:sp>
      <p:sp>
        <p:nvSpPr>
          <p:cNvPr id="5" name="Content Placeholder 4">
            <a:extLst>
              <a:ext uri="{FF2B5EF4-FFF2-40B4-BE49-F238E27FC236}">
                <a16:creationId xmlns:a16="http://schemas.microsoft.com/office/drawing/2014/main" id="{8BC9B105-4908-E29C-496E-7A0F363EC0D3}"/>
              </a:ext>
            </a:extLst>
          </p:cNvPr>
          <p:cNvSpPr>
            <a:spLocks noGrp="1"/>
          </p:cNvSpPr>
          <p:nvPr>
            <p:ph idx="1"/>
          </p:nvPr>
        </p:nvSpPr>
        <p:spPr/>
        <p:txBody>
          <a:bodyPr/>
          <a:lstStyle/>
          <a:p>
            <a:r>
              <a:rPr lang="en-CA" dirty="0">
                <a:solidFill>
                  <a:schemeClr val="tx1"/>
                </a:solidFill>
              </a:rPr>
              <a:t>All variables (including parameters) and expressions have types</a:t>
            </a:r>
          </a:p>
          <a:p>
            <a:r>
              <a:rPr lang="en-CA" dirty="0">
                <a:solidFill>
                  <a:schemeClr val="tx1"/>
                </a:solidFill>
              </a:rPr>
              <a:t>Types are checked at compile-time (static-typing)</a:t>
            </a:r>
          </a:p>
          <a:p>
            <a:r>
              <a:rPr lang="en-CA" dirty="0">
                <a:solidFill>
                  <a:schemeClr val="tx1"/>
                </a:solidFill>
              </a:rPr>
              <a:t>Values are assigned types at run-time</a:t>
            </a:r>
          </a:p>
          <a:p>
            <a:r>
              <a:rPr lang="en-CA" dirty="0">
                <a:solidFill>
                  <a:schemeClr val="tx1"/>
                </a:solidFill>
              </a:rPr>
              <a:t>Those values cannot change types at run-time</a:t>
            </a:r>
          </a:p>
          <a:p>
            <a:r>
              <a:rPr lang="en-CA" dirty="0">
                <a:solidFill>
                  <a:schemeClr val="tx1"/>
                </a:solidFill>
              </a:rPr>
              <a:t>By default it is also statically typed</a:t>
            </a:r>
          </a:p>
          <a:p>
            <a:r>
              <a:rPr lang="en-CA" dirty="0">
                <a:solidFill>
                  <a:schemeClr val="tx1"/>
                </a:solidFill>
              </a:rPr>
              <a:t>Expressions of type “dynamic” defer all checking until run-time</a:t>
            </a:r>
          </a:p>
          <a:p>
            <a:endParaRPr lang="en-CA" dirty="0"/>
          </a:p>
        </p:txBody>
      </p:sp>
    </p:spTree>
    <p:extLst>
      <p:ext uri="{BB962C8B-B14F-4D97-AF65-F5344CB8AC3E}">
        <p14:creationId xmlns:p14="http://schemas.microsoft.com/office/powerpoint/2010/main" val="3626720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76B0B-86FA-21D9-E5DF-4D082BDED36D}"/>
              </a:ext>
            </a:extLst>
          </p:cNvPr>
          <p:cNvSpPr>
            <a:spLocks noGrp="1"/>
          </p:cNvSpPr>
          <p:nvPr>
            <p:ph type="title"/>
          </p:nvPr>
        </p:nvSpPr>
        <p:spPr>
          <a:xfrm>
            <a:off x="1714500" y="914400"/>
            <a:ext cx="14813280" cy="2034540"/>
          </a:xfrm>
        </p:spPr>
        <p:txBody>
          <a:bodyPr>
            <a:normAutofit/>
          </a:bodyPr>
          <a:lstStyle/>
          <a:p>
            <a:r>
              <a:rPr lang="en-CA" dirty="0"/>
              <a:t>Run-Time Type vs Type System</a:t>
            </a:r>
          </a:p>
        </p:txBody>
      </p:sp>
      <p:graphicFrame>
        <p:nvGraphicFramePr>
          <p:cNvPr id="5" name="Content Placeholder 2">
            <a:extLst>
              <a:ext uri="{FF2B5EF4-FFF2-40B4-BE49-F238E27FC236}">
                <a16:creationId xmlns:a16="http://schemas.microsoft.com/office/drawing/2014/main" id="{3588B54D-D56E-0896-4A4D-2B8B641BD0C0}"/>
              </a:ext>
            </a:extLst>
          </p:cNvPr>
          <p:cNvGraphicFramePr>
            <a:graphicFrameLocks noGrp="1"/>
          </p:cNvGraphicFramePr>
          <p:nvPr>
            <p:ph idx="1"/>
            <p:extLst>
              <p:ext uri="{D42A27DB-BD31-4B8C-83A1-F6EECF244321}">
                <p14:modId xmlns:p14="http://schemas.microsoft.com/office/powerpoint/2010/main" val="194206696"/>
              </p:ext>
            </p:extLst>
          </p:nvPr>
        </p:nvGraphicFramePr>
        <p:xfrm>
          <a:off x="1714500" y="3447795"/>
          <a:ext cx="14808994" cy="5696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2725853"/>
      </p:ext>
    </p:extLst>
  </p:cSld>
  <p:clrMapOvr>
    <a:masterClrMapping/>
  </p:clrMapOvr>
</p:sld>
</file>

<file path=ppt/theme/theme1.xml><?xml version="1.0" encoding="utf-8"?>
<a:theme xmlns:a="http://schemas.openxmlformats.org/drawingml/2006/main" name="Bas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Base">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e">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TM03457444[[fn=Base]]</Template>
  <TotalTime>8389</TotalTime>
  <Words>531</Words>
  <Application>Microsoft Office PowerPoint</Application>
  <PresentationFormat>Custom</PresentationFormat>
  <Paragraphs>49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Segoe UI</vt:lpstr>
      <vt:lpstr>Calibri</vt:lpstr>
      <vt:lpstr>Corbel</vt:lpstr>
      <vt:lpstr>Base</vt:lpstr>
      <vt:lpstr>Types and VALUES</vt:lpstr>
      <vt:lpstr>What does a type do?</vt:lpstr>
      <vt:lpstr>C# Specification wording</vt:lpstr>
      <vt:lpstr>Java Specification wording</vt:lpstr>
      <vt:lpstr>C++ and C are Weakly Typed</vt:lpstr>
      <vt:lpstr>C++ Type System Violation</vt:lpstr>
      <vt:lpstr>Difference Between C/C++ and C#/Java</vt:lpstr>
      <vt:lpstr>C# is a Strongly Typed Language</vt:lpstr>
      <vt:lpstr>Run-Time Type vs Type System</vt:lpstr>
      <vt:lpstr>C++ RTTI</vt:lpstr>
      <vt:lpstr>C# Values all have Fixed Types</vt:lpstr>
      <vt:lpstr>Common System.Object Methods</vt:lpstr>
      <vt:lpstr>Why is this cool?</vt:lpstr>
    </vt:vector>
  </TitlesOfParts>
  <Manager>Christopher Diggins</Manager>
  <Company>Christopher Diggins</Company>
  <LinksUpToDate>false</LinksUpToDate>
  <SharedDoc>false</SharedDoc>
  <HyperlinkBase>https://github.com/cdiggins/learning-to-code</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Coding</dc:title>
  <dc:subject>Coding</dc:subject>
  <dc:creator>Anneye Blanco</dc:creator>
  <cp:keywords>tutorial, programming, coding, lesson</cp:keywords>
  <cp:lastModifiedBy>Christopher Diggins</cp:lastModifiedBy>
  <cp:revision>31</cp:revision>
  <dcterms:created xsi:type="dcterms:W3CDTF">2022-10-07T01:31:58Z</dcterms:created>
  <dcterms:modified xsi:type="dcterms:W3CDTF">2023-01-17T19:32:32Z</dcterms:modified>
  <cp:category>Tutorial</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2022-10-07T00:00:00Z</vt:filetime>
  </property>
  <property fmtid="{D5CDD505-2E9C-101B-9397-08002B2CF9AE}" pid="3" name="Creator">
    <vt:lpwstr>Canva</vt:lpwstr>
  </property>
  <property fmtid="{D5CDD505-2E9C-101B-9397-08002B2CF9AE}" pid="4" name="Producer">
    <vt:lpwstr>Canva</vt:lpwstr>
  </property>
  <property fmtid="{D5CDD505-2E9C-101B-9397-08002B2CF9AE}" pid="5" name="LastSaved">
    <vt:filetime>2022-10-07T00:00:00Z</vt:filetime>
  </property>
</Properties>
</file>