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10" r:id="rId1"/>
  </p:sldMasterIdLst>
  <p:notesMasterIdLst>
    <p:notesMasterId r:id="rId24"/>
  </p:notesMasterIdLst>
  <p:sldIdLst>
    <p:sldId id="444" r:id="rId2"/>
    <p:sldId id="446" r:id="rId3"/>
    <p:sldId id="455" r:id="rId4"/>
    <p:sldId id="454" r:id="rId5"/>
    <p:sldId id="465" r:id="rId6"/>
    <p:sldId id="466" r:id="rId7"/>
    <p:sldId id="471" r:id="rId8"/>
    <p:sldId id="445" r:id="rId9"/>
    <p:sldId id="472" r:id="rId10"/>
    <p:sldId id="469" r:id="rId11"/>
    <p:sldId id="470" r:id="rId12"/>
    <p:sldId id="468" r:id="rId13"/>
    <p:sldId id="447" r:id="rId14"/>
    <p:sldId id="451" r:id="rId15"/>
    <p:sldId id="452" r:id="rId16"/>
    <p:sldId id="461" r:id="rId17"/>
    <p:sldId id="462" r:id="rId18"/>
    <p:sldId id="463" r:id="rId19"/>
    <p:sldId id="458" r:id="rId20"/>
    <p:sldId id="453" r:id="rId21"/>
    <p:sldId id="459" r:id="rId22"/>
    <p:sldId id="460" r:id="rId23"/>
  </p:sldIdLst>
  <p:sldSz cx="18288000" cy="10287000"/>
  <p:notesSz cx="18288000" cy="10287000"/>
  <p:embeddedFontLst>
    <p:embeddedFont>
      <p:font typeface="Calibri" panose="020F0502020204030204" pitchFamily="34" charset="0"/>
      <p:regular r:id="rId25"/>
      <p:bold r:id="rId26"/>
      <p:italic r:id="rId27"/>
      <p:boldItalic r:id="rId28"/>
    </p:embeddedFont>
    <p:embeddedFont>
      <p:font typeface="Corbel" panose="020B0503020204020204"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 Tools" id="{CBFB8F95-5664-4540-A622-7CEAC1350ECB}">
          <p14:sldIdLst>
            <p14:sldId id="444"/>
            <p14:sldId id="446"/>
            <p14:sldId id="455"/>
            <p14:sldId id="454"/>
            <p14:sldId id="465"/>
            <p14:sldId id="466"/>
            <p14:sldId id="471"/>
            <p14:sldId id="445"/>
          </p14:sldIdLst>
        </p14:section>
        <p14:section name="Runtime Type Information" id="{4BA5FACB-BFB3-40ED-B7EF-F7F9D70F9089}">
          <p14:sldIdLst>
            <p14:sldId id="472"/>
            <p14:sldId id="469"/>
            <p14:sldId id="470"/>
            <p14:sldId id="468"/>
            <p14:sldId id="447"/>
            <p14:sldId id="451"/>
          </p14:sldIdLst>
        </p14:section>
        <p14:section name="Strings" id="{AAD98615-4C53-4E8B-8AE0-2D46E083EB77}">
          <p14:sldIdLst>
            <p14:sldId id="452"/>
            <p14:sldId id="461"/>
            <p14:sldId id="462"/>
            <p14:sldId id="463"/>
          </p14:sldIdLst>
        </p14:section>
        <p14:section name="Inheritance" id="{4F30976F-EA64-46D4-9789-0C7F4EA68F33}">
          <p14:sldIdLst>
            <p14:sldId id="458"/>
            <p14:sldId id="453"/>
            <p14:sldId id="459"/>
            <p14:sldId id="460"/>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AF"/>
    <a:srgbClr val="E1A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7BB4B-3DCB-4CCC-A4B6-2062D86EEE44}" v="12" dt="2023-01-17T00:03:07.4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86441" autoAdjust="0"/>
  </p:normalViewPr>
  <p:slideViewPr>
    <p:cSldViewPr>
      <p:cViewPr varScale="1">
        <p:scale>
          <a:sx n="55" d="100"/>
          <a:sy n="55" d="100"/>
        </p:scale>
        <p:origin x="413" y="53"/>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Diggins" userId="5aeb5eb5ad850d79" providerId="LiveId" clId="{8627BB4B-3DCB-4CCC-A4B6-2062D86EEE44}"/>
    <pc:docChg chg="undo redo custSel addSld delSld modSld sldOrd addSection modSection">
      <pc:chgData name="Christopher Diggins" userId="5aeb5eb5ad850d79" providerId="LiveId" clId="{8627BB4B-3DCB-4CCC-A4B6-2062D86EEE44}" dt="2023-01-17T03:56:15.803" v="3631" actId="1076"/>
      <pc:docMkLst>
        <pc:docMk/>
      </pc:docMkLst>
      <pc:sldChg chg="del">
        <pc:chgData name="Christopher Diggins" userId="5aeb5eb5ad850d79" providerId="LiveId" clId="{8627BB4B-3DCB-4CCC-A4B6-2062D86EEE44}" dt="2023-01-16T16:13:19.183" v="19" actId="47"/>
        <pc:sldMkLst>
          <pc:docMk/>
          <pc:sldMk cId="1160348773" sldId="370"/>
        </pc:sldMkLst>
      </pc:sldChg>
      <pc:sldChg chg="del">
        <pc:chgData name="Christopher Diggins" userId="5aeb5eb5ad850d79" providerId="LiveId" clId="{8627BB4B-3DCB-4CCC-A4B6-2062D86EEE44}" dt="2023-01-16T16:13:21.936" v="24" actId="47"/>
        <pc:sldMkLst>
          <pc:docMk/>
          <pc:sldMk cId="3548860025" sldId="371"/>
        </pc:sldMkLst>
      </pc:sldChg>
      <pc:sldChg chg="del">
        <pc:chgData name="Christopher Diggins" userId="5aeb5eb5ad850d79" providerId="LiveId" clId="{8627BB4B-3DCB-4CCC-A4B6-2062D86EEE44}" dt="2023-01-16T16:13:18.679" v="18" actId="47"/>
        <pc:sldMkLst>
          <pc:docMk/>
          <pc:sldMk cId="1170558008" sldId="376"/>
        </pc:sldMkLst>
      </pc:sldChg>
      <pc:sldChg chg="del">
        <pc:chgData name="Christopher Diggins" userId="5aeb5eb5ad850d79" providerId="LiveId" clId="{8627BB4B-3DCB-4CCC-A4B6-2062D86EEE44}" dt="2023-01-16T16:13:19.763" v="21" actId="47"/>
        <pc:sldMkLst>
          <pc:docMk/>
          <pc:sldMk cId="3764263532" sldId="406"/>
        </pc:sldMkLst>
      </pc:sldChg>
      <pc:sldChg chg="del">
        <pc:chgData name="Christopher Diggins" userId="5aeb5eb5ad850d79" providerId="LiveId" clId="{8627BB4B-3DCB-4CCC-A4B6-2062D86EEE44}" dt="2023-01-16T16:13:20.006" v="22" actId="47"/>
        <pc:sldMkLst>
          <pc:docMk/>
          <pc:sldMk cId="3336148347" sldId="441"/>
        </pc:sldMkLst>
      </pc:sldChg>
      <pc:sldChg chg="del">
        <pc:chgData name="Christopher Diggins" userId="5aeb5eb5ad850d79" providerId="LiveId" clId="{8627BB4B-3DCB-4CCC-A4B6-2062D86EEE44}" dt="2023-01-16T16:13:21.127" v="23" actId="47"/>
        <pc:sldMkLst>
          <pc:docMk/>
          <pc:sldMk cId="2147981962" sldId="442"/>
        </pc:sldMkLst>
      </pc:sldChg>
      <pc:sldChg chg="del">
        <pc:chgData name="Christopher Diggins" userId="5aeb5eb5ad850d79" providerId="LiveId" clId="{8627BB4B-3DCB-4CCC-A4B6-2062D86EEE44}" dt="2023-01-16T16:13:19.754" v="20" actId="47"/>
        <pc:sldMkLst>
          <pc:docMk/>
          <pc:sldMk cId="1208299336" sldId="443"/>
        </pc:sldMkLst>
      </pc:sldChg>
      <pc:sldChg chg="modSp mod">
        <pc:chgData name="Christopher Diggins" userId="5aeb5eb5ad850d79" providerId="LiveId" clId="{8627BB4B-3DCB-4CCC-A4B6-2062D86EEE44}" dt="2023-01-16T16:12:47.063" v="15" actId="20577"/>
        <pc:sldMkLst>
          <pc:docMk/>
          <pc:sldMk cId="2326411581" sldId="444"/>
        </pc:sldMkLst>
        <pc:spChg chg="mod">
          <ac:chgData name="Christopher Diggins" userId="5aeb5eb5ad850d79" providerId="LiveId" clId="{8627BB4B-3DCB-4CCC-A4B6-2062D86EEE44}" dt="2023-01-16T16:12:47.063" v="15" actId="20577"/>
          <ac:spMkLst>
            <pc:docMk/>
            <pc:sldMk cId="2326411581" sldId="444"/>
            <ac:spMk id="4" creationId="{157F112A-A3EE-3892-8269-F4A75F38453B}"/>
          </ac:spMkLst>
        </pc:spChg>
      </pc:sldChg>
      <pc:sldChg chg="addSp delSp modSp new mod ord modClrScheme chgLayout">
        <pc:chgData name="Christopher Diggins" userId="5aeb5eb5ad850d79" providerId="LiveId" clId="{8627BB4B-3DCB-4CCC-A4B6-2062D86EEE44}" dt="2023-01-16T23:52:03.164" v="2586" actId="20577"/>
        <pc:sldMkLst>
          <pc:docMk/>
          <pc:sldMk cId="3626720710" sldId="445"/>
        </pc:sldMkLst>
        <pc:spChg chg="del mod ord">
          <ac:chgData name="Christopher Diggins" userId="5aeb5eb5ad850d79" providerId="LiveId" clId="{8627BB4B-3DCB-4CCC-A4B6-2062D86EEE44}" dt="2023-01-16T16:13:07.908" v="17" actId="700"/>
          <ac:spMkLst>
            <pc:docMk/>
            <pc:sldMk cId="3626720710" sldId="445"/>
            <ac:spMk id="2" creationId="{7B007384-15AD-3DCF-8A91-7448E8E59AA5}"/>
          </ac:spMkLst>
        </pc:spChg>
        <pc:spChg chg="del mod ord">
          <ac:chgData name="Christopher Diggins" userId="5aeb5eb5ad850d79" providerId="LiveId" clId="{8627BB4B-3DCB-4CCC-A4B6-2062D86EEE44}" dt="2023-01-16T16:13:07.908" v="17" actId="700"/>
          <ac:spMkLst>
            <pc:docMk/>
            <pc:sldMk cId="3626720710" sldId="445"/>
            <ac:spMk id="3" creationId="{92C50163-EFD3-ECB5-42B1-DE59B8B418F5}"/>
          </ac:spMkLst>
        </pc:spChg>
        <pc:spChg chg="add mod ord">
          <ac:chgData name="Christopher Diggins" userId="5aeb5eb5ad850d79" providerId="LiveId" clId="{8627BB4B-3DCB-4CCC-A4B6-2062D86EEE44}" dt="2023-01-16T23:46:02.492" v="2194" actId="20577"/>
          <ac:spMkLst>
            <pc:docMk/>
            <pc:sldMk cId="3626720710" sldId="445"/>
            <ac:spMk id="4" creationId="{24427F6E-0977-094C-F705-64EC48569C06}"/>
          </ac:spMkLst>
        </pc:spChg>
        <pc:spChg chg="add mod ord">
          <ac:chgData name="Christopher Diggins" userId="5aeb5eb5ad850d79" providerId="LiveId" clId="{8627BB4B-3DCB-4CCC-A4B6-2062D86EEE44}" dt="2023-01-16T23:52:03.164" v="2586" actId="20577"/>
          <ac:spMkLst>
            <pc:docMk/>
            <pc:sldMk cId="3626720710" sldId="445"/>
            <ac:spMk id="5" creationId="{8BC9B105-4908-E29C-496E-7A0F363EC0D3}"/>
          </ac:spMkLst>
        </pc:spChg>
      </pc:sldChg>
      <pc:sldChg chg="modSp new mod">
        <pc:chgData name="Christopher Diggins" userId="5aeb5eb5ad850d79" providerId="LiveId" clId="{8627BB4B-3DCB-4CCC-A4B6-2062D86EEE44}" dt="2023-01-16T16:16:14.755" v="271" actId="20577"/>
        <pc:sldMkLst>
          <pc:docMk/>
          <pc:sldMk cId="2052379741" sldId="446"/>
        </pc:sldMkLst>
        <pc:spChg chg="mod">
          <ac:chgData name="Christopher Diggins" userId="5aeb5eb5ad850d79" providerId="LiveId" clId="{8627BB4B-3DCB-4CCC-A4B6-2062D86EEE44}" dt="2023-01-16T16:14:48.880" v="139" actId="20577"/>
          <ac:spMkLst>
            <pc:docMk/>
            <pc:sldMk cId="2052379741" sldId="446"/>
            <ac:spMk id="2" creationId="{EE63E575-ECFD-3DFD-9C0D-616C355F1C2B}"/>
          </ac:spMkLst>
        </pc:spChg>
        <pc:spChg chg="mod">
          <ac:chgData name="Christopher Diggins" userId="5aeb5eb5ad850d79" providerId="LiveId" clId="{8627BB4B-3DCB-4CCC-A4B6-2062D86EEE44}" dt="2023-01-16T16:16:14.755" v="271" actId="20577"/>
          <ac:spMkLst>
            <pc:docMk/>
            <pc:sldMk cId="2052379741" sldId="446"/>
            <ac:spMk id="3" creationId="{CE70CFE2-79BC-AA96-62D3-0B117248FA1B}"/>
          </ac:spMkLst>
        </pc:spChg>
      </pc:sldChg>
      <pc:sldChg chg="modSp new mod">
        <pc:chgData name="Christopher Diggins" userId="5aeb5eb5ad850d79" providerId="LiveId" clId="{8627BB4B-3DCB-4CCC-A4B6-2062D86EEE44}" dt="2023-01-16T16:17:31.362" v="282" actId="20577"/>
        <pc:sldMkLst>
          <pc:docMk/>
          <pc:sldMk cId="357715454" sldId="447"/>
        </pc:sldMkLst>
        <pc:spChg chg="mod">
          <ac:chgData name="Christopher Diggins" userId="5aeb5eb5ad850d79" providerId="LiveId" clId="{8627BB4B-3DCB-4CCC-A4B6-2062D86EEE44}" dt="2023-01-16T16:17:31.362" v="282" actId="20577"/>
          <ac:spMkLst>
            <pc:docMk/>
            <pc:sldMk cId="357715454" sldId="447"/>
            <ac:spMk id="2" creationId="{014241A5-9F6A-6BB7-3B6E-3AFED61DB6C3}"/>
          </ac:spMkLst>
        </pc:spChg>
      </pc:sldChg>
      <pc:sldChg chg="modSp new mod">
        <pc:chgData name="Christopher Diggins" userId="5aeb5eb5ad850d79" providerId="LiveId" clId="{8627BB4B-3DCB-4CCC-A4B6-2062D86EEE44}" dt="2023-01-16T16:18:42.244" v="316" actId="20577"/>
        <pc:sldMkLst>
          <pc:docMk/>
          <pc:sldMk cId="1394398928" sldId="448"/>
        </pc:sldMkLst>
        <pc:spChg chg="mod">
          <ac:chgData name="Christopher Diggins" userId="5aeb5eb5ad850d79" providerId="LiveId" clId="{8627BB4B-3DCB-4CCC-A4B6-2062D86EEE44}" dt="2023-01-16T16:18:25.848" v="299" actId="20577"/>
          <ac:spMkLst>
            <pc:docMk/>
            <pc:sldMk cId="1394398928" sldId="448"/>
            <ac:spMk id="2" creationId="{936E5FBF-C743-C54B-60E1-85FEA7F3268A}"/>
          </ac:spMkLst>
        </pc:spChg>
        <pc:spChg chg="mod">
          <ac:chgData name="Christopher Diggins" userId="5aeb5eb5ad850d79" providerId="LiveId" clId="{8627BB4B-3DCB-4CCC-A4B6-2062D86EEE44}" dt="2023-01-16T16:18:42.244" v="316" actId="20577"/>
          <ac:spMkLst>
            <pc:docMk/>
            <pc:sldMk cId="1394398928" sldId="448"/>
            <ac:spMk id="3" creationId="{8EBF7457-5DE0-C922-8A23-66A9FFBF3D42}"/>
          </ac:spMkLst>
        </pc:spChg>
      </pc:sldChg>
      <pc:sldChg chg="modSp new mod">
        <pc:chgData name="Christopher Diggins" userId="5aeb5eb5ad850d79" providerId="LiveId" clId="{8627BB4B-3DCB-4CCC-A4B6-2062D86EEE44}" dt="2023-01-16T16:20:04.163" v="409" actId="207"/>
        <pc:sldMkLst>
          <pc:docMk/>
          <pc:sldMk cId="4162630879" sldId="449"/>
        </pc:sldMkLst>
        <pc:spChg chg="mod">
          <ac:chgData name="Christopher Diggins" userId="5aeb5eb5ad850d79" providerId="LiveId" clId="{8627BB4B-3DCB-4CCC-A4B6-2062D86EEE44}" dt="2023-01-16T16:19:36.335" v="339" actId="20577"/>
          <ac:spMkLst>
            <pc:docMk/>
            <pc:sldMk cId="4162630879" sldId="449"/>
            <ac:spMk id="2" creationId="{FE445FA6-D280-0ED6-CFD4-1E8DFBDF490C}"/>
          </ac:spMkLst>
        </pc:spChg>
        <pc:spChg chg="mod">
          <ac:chgData name="Christopher Diggins" userId="5aeb5eb5ad850d79" providerId="LiveId" clId="{8627BB4B-3DCB-4CCC-A4B6-2062D86EEE44}" dt="2023-01-16T16:20:04.163" v="409" actId="207"/>
          <ac:spMkLst>
            <pc:docMk/>
            <pc:sldMk cId="4162630879" sldId="449"/>
            <ac:spMk id="3" creationId="{E6080A95-154E-EDCB-32DE-18A957183BDC}"/>
          </ac:spMkLst>
        </pc:spChg>
      </pc:sldChg>
      <pc:sldChg chg="modSp new add del mod ord">
        <pc:chgData name="Christopher Diggins" userId="5aeb5eb5ad850d79" providerId="LiveId" clId="{8627BB4B-3DCB-4CCC-A4B6-2062D86EEE44}" dt="2023-01-17T00:03:49.937" v="3221" actId="47"/>
        <pc:sldMkLst>
          <pc:docMk/>
          <pc:sldMk cId="667063802" sldId="450"/>
        </pc:sldMkLst>
        <pc:spChg chg="mod">
          <ac:chgData name="Christopher Diggins" userId="5aeb5eb5ad850d79" providerId="LiveId" clId="{8627BB4B-3DCB-4CCC-A4B6-2062D86EEE44}" dt="2023-01-16T23:56:19.728" v="2846" actId="20577"/>
          <ac:spMkLst>
            <pc:docMk/>
            <pc:sldMk cId="667063802" sldId="450"/>
            <ac:spMk id="2" creationId="{0E56833F-4DD9-3783-F3FA-FCACD8C588D2}"/>
          </ac:spMkLst>
        </pc:spChg>
        <pc:spChg chg="mod">
          <ac:chgData name="Christopher Diggins" userId="5aeb5eb5ad850d79" providerId="LiveId" clId="{8627BB4B-3DCB-4CCC-A4B6-2062D86EEE44}" dt="2023-01-16T23:58:49.186" v="2978" actId="20577"/>
          <ac:spMkLst>
            <pc:docMk/>
            <pc:sldMk cId="667063802" sldId="450"/>
            <ac:spMk id="3" creationId="{15665746-57E9-48EA-DC84-2629AB08A914}"/>
          </ac:spMkLst>
        </pc:spChg>
      </pc:sldChg>
      <pc:sldChg chg="modSp new mod">
        <pc:chgData name="Christopher Diggins" userId="5aeb5eb5ad850d79" providerId="LiveId" clId="{8627BB4B-3DCB-4CCC-A4B6-2062D86EEE44}" dt="2023-01-16T16:27:29.788" v="885" actId="20577"/>
        <pc:sldMkLst>
          <pc:docMk/>
          <pc:sldMk cId="64217671" sldId="451"/>
        </pc:sldMkLst>
        <pc:spChg chg="mod">
          <ac:chgData name="Christopher Diggins" userId="5aeb5eb5ad850d79" providerId="LiveId" clId="{8627BB4B-3DCB-4CCC-A4B6-2062D86EEE44}" dt="2023-01-16T16:23:52.630" v="614" actId="20577"/>
          <ac:spMkLst>
            <pc:docMk/>
            <pc:sldMk cId="64217671" sldId="451"/>
            <ac:spMk id="2" creationId="{A6E6CB85-2647-23BC-E75B-AF5AEBA63B48}"/>
          </ac:spMkLst>
        </pc:spChg>
        <pc:spChg chg="mod">
          <ac:chgData name="Christopher Diggins" userId="5aeb5eb5ad850d79" providerId="LiveId" clId="{8627BB4B-3DCB-4CCC-A4B6-2062D86EEE44}" dt="2023-01-16T16:27:29.788" v="885" actId="20577"/>
          <ac:spMkLst>
            <pc:docMk/>
            <pc:sldMk cId="64217671" sldId="451"/>
            <ac:spMk id="3" creationId="{CE4433C7-2D9D-F2ED-988E-02940492C1EF}"/>
          </ac:spMkLst>
        </pc:spChg>
      </pc:sldChg>
      <pc:sldChg chg="modSp new mod">
        <pc:chgData name="Christopher Diggins" userId="5aeb5eb5ad850d79" providerId="LiveId" clId="{8627BB4B-3DCB-4CCC-A4B6-2062D86EEE44}" dt="2023-01-16T18:17:46.889" v="1362" actId="20577"/>
        <pc:sldMkLst>
          <pc:docMk/>
          <pc:sldMk cId="3540834638" sldId="452"/>
        </pc:sldMkLst>
        <pc:spChg chg="mod">
          <ac:chgData name="Christopher Diggins" userId="5aeb5eb5ad850d79" providerId="LiveId" clId="{8627BB4B-3DCB-4CCC-A4B6-2062D86EEE44}" dt="2023-01-16T18:13:21.394" v="1337" actId="20577"/>
          <ac:spMkLst>
            <pc:docMk/>
            <pc:sldMk cId="3540834638" sldId="452"/>
            <ac:spMk id="2" creationId="{EF1CD1C1-89D5-71B5-3806-740F4C3D23C3}"/>
          </ac:spMkLst>
        </pc:spChg>
        <pc:spChg chg="mod">
          <ac:chgData name="Christopher Diggins" userId="5aeb5eb5ad850d79" providerId="LiveId" clId="{8627BB4B-3DCB-4CCC-A4B6-2062D86EEE44}" dt="2023-01-16T18:17:46.889" v="1362" actId="20577"/>
          <ac:spMkLst>
            <pc:docMk/>
            <pc:sldMk cId="3540834638" sldId="452"/>
            <ac:spMk id="3" creationId="{56349333-9924-FFC5-7119-5E3F06A9D6F8}"/>
          </ac:spMkLst>
        </pc:spChg>
      </pc:sldChg>
      <pc:sldChg chg="modSp new mod">
        <pc:chgData name="Christopher Diggins" userId="5aeb5eb5ad850d79" providerId="LiveId" clId="{8627BB4B-3DCB-4CCC-A4B6-2062D86EEE44}" dt="2023-01-16T16:24:47.073" v="771" actId="20577"/>
        <pc:sldMkLst>
          <pc:docMk/>
          <pc:sldMk cId="1130995145" sldId="453"/>
        </pc:sldMkLst>
        <pc:spChg chg="mod">
          <ac:chgData name="Christopher Diggins" userId="5aeb5eb5ad850d79" providerId="LiveId" clId="{8627BB4B-3DCB-4CCC-A4B6-2062D86EEE44}" dt="2023-01-16T16:24:21.196" v="663" actId="20577"/>
          <ac:spMkLst>
            <pc:docMk/>
            <pc:sldMk cId="1130995145" sldId="453"/>
            <ac:spMk id="2" creationId="{F2E86B5A-CC1A-ED94-6C6A-0EC250D7B5A7}"/>
          </ac:spMkLst>
        </pc:spChg>
        <pc:spChg chg="mod">
          <ac:chgData name="Christopher Diggins" userId="5aeb5eb5ad850d79" providerId="LiveId" clId="{8627BB4B-3DCB-4CCC-A4B6-2062D86EEE44}" dt="2023-01-16T16:24:47.073" v="771" actId="20577"/>
          <ac:spMkLst>
            <pc:docMk/>
            <pc:sldMk cId="1130995145" sldId="453"/>
            <ac:spMk id="3" creationId="{5D6181C8-BBAC-BBAA-36F8-D8670DBA7CF2}"/>
          </ac:spMkLst>
        </pc:spChg>
      </pc:sldChg>
      <pc:sldChg chg="modSp new mod">
        <pc:chgData name="Christopher Diggins" userId="5aeb5eb5ad850d79" providerId="LiveId" clId="{8627BB4B-3DCB-4CCC-A4B6-2062D86EEE44}" dt="2023-01-16T16:25:35.101" v="806" actId="20577"/>
        <pc:sldMkLst>
          <pc:docMk/>
          <pc:sldMk cId="4076026600" sldId="454"/>
        </pc:sldMkLst>
        <pc:spChg chg="mod">
          <ac:chgData name="Christopher Diggins" userId="5aeb5eb5ad850d79" providerId="LiveId" clId="{8627BB4B-3DCB-4CCC-A4B6-2062D86EEE44}" dt="2023-01-16T16:25:30.820" v="803" actId="20577"/>
          <ac:spMkLst>
            <pc:docMk/>
            <pc:sldMk cId="4076026600" sldId="454"/>
            <ac:spMk id="2" creationId="{1F712457-77F3-A152-40B7-3AA11541CA7F}"/>
          </ac:spMkLst>
        </pc:spChg>
        <pc:spChg chg="mod">
          <ac:chgData name="Christopher Diggins" userId="5aeb5eb5ad850d79" providerId="LiveId" clId="{8627BB4B-3DCB-4CCC-A4B6-2062D86EEE44}" dt="2023-01-16T16:25:35.101" v="806" actId="20577"/>
          <ac:spMkLst>
            <pc:docMk/>
            <pc:sldMk cId="4076026600" sldId="454"/>
            <ac:spMk id="3" creationId="{6BC142C6-44DB-C5D7-2632-93E0BDCCE5DC}"/>
          </ac:spMkLst>
        </pc:spChg>
      </pc:sldChg>
      <pc:sldChg chg="modSp add mod ord">
        <pc:chgData name="Christopher Diggins" userId="5aeb5eb5ad850d79" providerId="LiveId" clId="{8627BB4B-3DCB-4CCC-A4B6-2062D86EEE44}" dt="2023-01-16T16:26:23.892" v="832"/>
        <pc:sldMkLst>
          <pc:docMk/>
          <pc:sldMk cId="3729333396" sldId="455"/>
        </pc:sldMkLst>
        <pc:spChg chg="mod">
          <ac:chgData name="Christopher Diggins" userId="5aeb5eb5ad850d79" providerId="LiveId" clId="{8627BB4B-3DCB-4CCC-A4B6-2062D86EEE44}" dt="2023-01-16T16:25:53.519" v="826" actId="20577"/>
          <ac:spMkLst>
            <pc:docMk/>
            <pc:sldMk cId="3729333396" sldId="455"/>
            <ac:spMk id="2" creationId="{1F712457-77F3-A152-40B7-3AA11541CA7F}"/>
          </ac:spMkLst>
        </pc:spChg>
        <pc:spChg chg="mod">
          <ac:chgData name="Christopher Diggins" userId="5aeb5eb5ad850d79" providerId="LiveId" clId="{8627BB4B-3DCB-4CCC-A4B6-2062D86EEE44}" dt="2023-01-16T16:26:16.346" v="830" actId="20577"/>
          <ac:spMkLst>
            <pc:docMk/>
            <pc:sldMk cId="3729333396" sldId="455"/>
            <ac:spMk id="3" creationId="{6BC142C6-44DB-C5D7-2632-93E0BDCCE5DC}"/>
          </ac:spMkLst>
        </pc:spChg>
      </pc:sldChg>
      <pc:sldChg chg="modSp new mod ord">
        <pc:chgData name="Christopher Diggins" userId="5aeb5eb5ad850d79" providerId="LiveId" clId="{8627BB4B-3DCB-4CCC-A4B6-2062D86EEE44}" dt="2023-01-17T00:04:26.474" v="3223"/>
        <pc:sldMkLst>
          <pc:docMk/>
          <pc:sldMk cId="857080228" sldId="456"/>
        </pc:sldMkLst>
        <pc:spChg chg="mod">
          <ac:chgData name="Christopher Diggins" userId="5aeb5eb5ad850d79" providerId="LiveId" clId="{8627BB4B-3DCB-4CCC-A4B6-2062D86EEE44}" dt="2023-01-16T23:54:33.010" v="2769" actId="20577"/>
          <ac:spMkLst>
            <pc:docMk/>
            <pc:sldMk cId="857080228" sldId="456"/>
            <ac:spMk id="2" creationId="{9248CD3D-5A28-92C4-AFBE-7411554972C4}"/>
          </ac:spMkLst>
        </pc:spChg>
        <pc:spChg chg="mod">
          <ac:chgData name="Christopher Diggins" userId="5aeb5eb5ad850d79" providerId="LiveId" clId="{8627BB4B-3DCB-4CCC-A4B6-2062D86EEE44}" dt="2023-01-16T23:54:24.421" v="2768" actId="20577"/>
          <ac:spMkLst>
            <pc:docMk/>
            <pc:sldMk cId="857080228" sldId="456"/>
            <ac:spMk id="3" creationId="{83144DB8-A47C-9D77-6941-8193BDBC18E3}"/>
          </ac:spMkLst>
        </pc:spChg>
      </pc:sldChg>
      <pc:sldChg chg="modSp new del mod">
        <pc:chgData name="Christopher Diggins" userId="5aeb5eb5ad850d79" providerId="LiveId" clId="{8627BB4B-3DCB-4CCC-A4B6-2062D86EEE44}" dt="2023-01-16T18:58:29.227" v="2115" actId="2696"/>
        <pc:sldMkLst>
          <pc:docMk/>
          <pc:sldMk cId="3590572998" sldId="457"/>
        </pc:sldMkLst>
        <pc:spChg chg="mod">
          <ac:chgData name="Christopher Diggins" userId="5aeb5eb5ad850d79" providerId="LiveId" clId="{8627BB4B-3DCB-4CCC-A4B6-2062D86EEE44}" dt="2023-01-16T16:32:19.062" v="995" actId="20577"/>
          <ac:spMkLst>
            <pc:docMk/>
            <pc:sldMk cId="3590572998" sldId="457"/>
            <ac:spMk id="2" creationId="{8FAF696F-A940-9E77-C441-E99628067A53}"/>
          </ac:spMkLst>
        </pc:spChg>
        <pc:spChg chg="mod">
          <ac:chgData name="Christopher Diggins" userId="5aeb5eb5ad850d79" providerId="LiveId" clId="{8627BB4B-3DCB-4CCC-A4B6-2062D86EEE44}" dt="2023-01-16T16:33:24.852" v="1154" actId="20577"/>
          <ac:spMkLst>
            <pc:docMk/>
            <pc:sldMk cId="3590572998" sldId="457"/>
            <ac:spMk id="3" creationId="{3F9E487E-0920-130A-309C-E800146D050F}"/>
          </ac:spMkLst>
        </pc:spChg>
      </pc:sldChg>
      <pc:sldChg chg="modSp new mod ord">
        <pc:chgData name="Christopher Diggins" userId="5aeb5eb5ad850d79" providerId="LiveId" clId="{8627BB4B-3DCB-4CCC-A4B6-2062D86EEE44}" dt="2023-01-16T23:49:43.921" v="2372" actId="20577"/>
        <pc:sldMkLst>
          <pc:docMk/>
          <pc:sldMk cId="2068494055" sldId="458"/>
        </pc:sldMkLst>
        <pc:spChg chg="mod">
          <ac:chgData name="Christopher Diggins" userId="5aeb5eb5ad850d79" providerId="LiveId" clId="{8627BB4B-3DCB-4CCC-A4B6-2062D86EEE44}" dt="2023-01-16T16:36:46.655" v="1166" actId="20577"/>
          <ac:spMkLst>
            <pc:docMk/>
            <pc:sldMk cId="2068494055" sldId="458"/>
            <ac:spMk id="2" creationId="{425664DF-49EE-94F5-39DF-EF907C942C9A}"/>
          </ac:spMkLst>
        </pc:spChg>
        <pc:spChg chg="mod">
          <ac:chgData name="Christopher Diggins" userId="5aeb5eb5ad850d79" providerId="LiveId" clId="{8627BB4B-3DCB-4CCC-A4B6-2062D86EEE44}" dt="2023-01-16T23:49:43.921" v="2372" actId="20577"/>
          <ac:spMkLst>
            <pc:docMk/>
            <pc:sldMk cId="2068494055" sldId="458"/>
            <ac:spMk id="3" creationId="{8AB028DE-4416-75CD-298C-55A012D3B747}"/>
          </ac:spMkLst>
        </pc:spChg>
      </pc:sldChg>
      <pc:sldChg chg="modSp new mod">
        <pc:chgData name="Christopher Diggins" userId="5aeb5eb5ad850d79" providerId="LiveId" clId="{8627BB4B-3DCB-4CCC-A4B6-2062D86EEE44}" dt="2023-01-16T16:38:57.460" v="1316" actId="20577"/>
        <pc:sldMkLst>
          <pc:docMk/>
          <pc:sldMk cId="3917998549" sldId="459"/>
        </pc:sldMkLst>
        <pc:spChg chg="mod">
          <ac:chgData name="Christopher Diggins" userId="5aeb5eb5ad850d79" providerId="LiveId" clId="{8627BB4B-3DCB-4CCC-A4B6-2062D86EEE44}" dt="2023-01-16T16:37:03.417" v="1175" actId="20577"/>
          <ac:spMkLst>
            <pc:docMk/>
            <pc:sldMk cId="3917998549" sldId="459"/>
            <ac:spMk id="2" creationId="{B742D5B5-4C55-73AF-24E6-570EDB0F8959}"/>
          </ac:spMkLst>
        </pc:spChg>
        <pc:spChg chg="mod">
          <ac:chgData name="Christopher Diggins" userId="5aeb5eb5ad850d79" providerId="LiveId" clId="{8627BB4B-3DCB-4CCC-A4B6-2062D86EEE44}" dt="2023-01-16T16:38:57.460" v="1316" actId="20577"/>
          <ac:spMkLst>
            <pc:docMk/>
            <pc:sldMk cId="3917998549" sldId="459"/>
            <ac:spMk id="3" creationId="{562F4353-5ADA-71E9-D4C3-2CE0DAFCEDD2}"/>
          </ac:spMkLst>
        </pc:spChg>
      </pc:sldChg>
      <pc:sldChg chg="modSp new mod">
        <pc:chgData name="Christopher Diggins" userId="5aeb5eb5ad850d79" providerId="LiveId" clId="{8627BB4B-3DCB-4CCC-A4B6-2062D86EEE44}" dt="2023-01-16T16:38:00.490" v="1245" actId="20577"/>
        <pc:sldMkLst>
          <pc:docMk/>
          <pc:sldMk cId="1689087197" sldId="460"/>
        </pc:sldMkLst>
        <pc:spChg chg="mod">
          <ac:chgData name="Christopher Diggins" userId="5aeb5eb5ad850d79" providerId="LiveId" clId="{8627BB4B-3DCB-4CCC-A4B6-2062D86EEE44}" dt="2023-01-16T16:38:00.490" v="1245" actId="20577"/>
          <ac:spMkLst>
            <pc:docMk/>
            <pc:sldMk cId="1689087197" sldId="460"/>
            <ac:spMk id="2" creationId="{8A3B315D-D20F-C00D-F61E-3325956F40F3}"/>
          </ac:spMkLst>
        </pc:spChg>
      </pc:sldChg>
      <pc:sldChg chg="addSp delSp modSp new mod">
        <pc:chgData name="Christopher Diggins" userId="5aeb5eb5ad850d79" providerId="LiveId" clId="{8627BB4B-3DCB-4CCC-A4B6-2062D86EEE44}" dt="2023-01-16T18:19:58.973" v="1456" actId="207"/>
        <pc:sldMkLst>
          <pc:docMk/>
          <pc:sldMk cId="418294620" sldId="461"/>
        </pc:sldMkLst>
        <pc:spChg chg="mod">
          <ac:chgData name="Christopher Diggins" userId="5aeb5eb5ad850d79" providerId="LiveId" clId="{8627BB4B-3DCB-4CCC-A4B6-2062D86EEE44}" dt="2023-01-16T18:18:38.032" v="1372"/>
          <ac:spMkLst>
            <pc:docMk/>
            <pc:sldMk cId="418294620" sldId="461"/>
            <ac:spMk id="2" creationId="{040D88B9-D3D7-E72A-1672-E045571F6EF9}"/>
          </ac:spMkLst>
        </pc:spChg>
        <pc:spChg chg="add del mod">
          <ac:chgData name="Christopher Diggins" userId="5aeb5eb5ad850d79" providerId="LiveId" clId="{8627BB4B-3DCB-4CCC-A4B6-2062D86EEE44}" dt="2023-01-16T18:19:58.973" v="1456" actId="207"/>
          <ac:spMkLst>
            <pc:docMk/>
            <pc:sldMk cId="418294620" sldId="461"/>
            <ac:spMk id="3" creationId="{ABEDC97C-A85C-AC33-D8C0-1C1BF9007D16}"/>
          </ac:spMkLst>
        </pc:spChg>
        <pc:spChg chg="add del mod">
          <ac:chgData name="Christopher Diggins" userId="5aeb5eb5ad850d79" providerId="LiveId" clId="{8627BB4B-3DCB-4CCC-A4B6-2062D86EEE44}" dt="2023-01-16T18:18:19.808" v="1365"/>
          <ac:spMkLst>
            <pc:docMk/>
            <pc:sldMk cId="418294620" sldId="461"/>
            <ac:spMk id="4" creationId="{00328486-C658-81CA-FC84-5420A216676A}"/>
          </ac:spMkLst>
        </pc:spChg>
      </pc:sldChg>
      <pc:sldChg chg="modSp new mod">
        <pc:chgData name="Christopher Diggins" userId="5aeb5eb5ad850d79" providerId="LiveId" clId="{8627BB4B-3DCB-4CCC-A4B6-2062D86EEE44}" dt="2023-01-16T18:21:26.736" v="1517" actId="207"/>
        <pc:sldMkLst>
          <pc:docMk/>
          <pc:sldMk cId="1254211930" sldId="462"/>
        </pc:sldMkLst>
        <pc:spChg chg="mod">
          <ac:chgData name="Christopher Diggins" userId="5aeb5eb5ad850d79" providerId="LiveId" clId="{8627BB4B-3DCB-4CCC-A4B6-2062D86EEE44}" dt="2023-01-16T18:20:33.179" v="1477" actId="20577"/>
          <ac:spMkLst>
            <pc:docMk/>
            <pc:sldMk cId="1254211930" sldId="462"/>
            <ac:spMk id="2" creationId="{72CBFEEF-94B0-287B-A8C5-85BBD4C35C2C}"/>
          </ac:spMkLst>
        </pc:spChg>
        <pc:spChg chg="mod">
          <ac:chgData name="Christopher Diggins" userId="5aeb5eb5ad850d79" providerId="LiveId" clId="{8627BB4B-3DCB-4CCC-A4B6-2062D86EEE44}" dt="2023-01-16T18:21:26.736" v="1517" actId="207"/>
          <ac:spMkLst>
            <pc:docMk/>
            <pc:sldMk cId="1254211930" sldId="462"/>
            <ac:spMk id="3" creationId="{E19E62FF-5BEF-5614-F0E6-512BF4908931}"/>
          </ac:spMkLst>
        </pc:spChg>
      </pc:sldChg>
      <pc:sldChg chg="addSp delSp modSp new mod">
        <pc:chgData name="Christopher Diggins" userId="5aeb5eb5ad850d79" providerId="LiveId" clId="{8627BB4B-3DCB-4CCC-A4B6-2062D86EEE44}" dt="2023-01-16T18:25:22.677" v="1556" actId="1076"/>
        <pc:sldMkLst>
          <pc:docMk/>
          <pc:sldMk cId="4139155854" sldId="463"/>
        </pc:sldMkLst>
        <pc:spChg chg="mod">
          <ac:chgData name="Christopher Diggins" userId="5aeb5eb5ad850d79" providerId="LiveId" clId="{8627BB4B-3DCB-4CCC-A4B6-2062D86EEE44}" dt="2023-01-16T18:25:11.116" v="1552" actId="20577"/>
          <ac:spMkLst>
            <pc:docMk/>
            <pc:sldMk cId="4139155854" sldId="463"/>
            <ac:spMk id="2" creationId="{DC72BF26-C4DF-8E87-91E0-20ADC2C8C1E0}"/>
          </ac:spMkLst>
        </pc:spChg>
        <pc:spChg chg="del mod">
          <ac:chgData name="Christopher Diggins" userId="5aeb5eb5ad850d79" providerId="LiveId" clId="{8627BB4B-3DCB-4CCC-A4B6-2062D86EEE44}" dt="2023-01-16T18:25:17.584" v="1554" actId="478"/>
          <ac:spMkLst>
            <pc:docMk/>
            <pc:sldMk cId="4139155854" sldId="463"/>
            <ac:spMk id="3" creationId="{1710DE47-891D-CC36-7BA2-A67E5754FB8C}"/>
          </ac:spMkLst>
        </pc:spChg>
        <pc:picChg chg="add mod">
          <ac:chgData name="Christopher Diggins" userId="5aeb5eb5ad850d79" providerId="LiveId" clId="{8627BB4B-3DCB-4CCC-A4B6-2062D86EEE44}" dt="2023-01-16T18:25:22.677" v="1556" actId="1076"/>
          <ac:picMkLst>
            <pc:docMk/>
            <pc:sldMk cId="4139155854" sldId="463"/>
            <ac:picMk id="5" creationId="{0582309B-BC2C-E983-F636-973C70CECD6F}"/>
          </ac:picMkLst>
        </pc:picChg>
      </pc:sldChg>
      <pc:sldChg chg="new del">
        <pc:chgData name="Christopher Diggins" userId="5aeb5eb5ad850d79" providerId="LiveId" clId="{8627BB4B-3DCB-4CCC-A4B6-2062D86EEE44}" dt="2023-01-16T20:00:17.632" v="2145" actId="47"/>
        <pc:sldMkLst>
          <pc:docMk/>
          <pc:sldMk cId="632896984" sldId="464"/>
        </pc:sldMkLst>
      </pc:sldChg>
      <pc:sldChg chg="addSp delSp modSp new mod">
        <pc:chgData name="Christopher Diggins" userId="5aeb5eb5ad850d79" providerId="LiveId" clId="{8627BB4B-3DCB-4CCC-A4B6-2062D86EEE44}" dt="2023-01-16T23:50:32.264" v="2378" actId="20577"/>
        <pc:sldMkLst>
          <pc:docMk/>
          <pc:sldMk cId="3008134028" sldId="465"/>
        </pc:sldMkLst>
        <pc:spChg chg="mod">
          <ac:chgData name="Christopher Diggins" userId="5aeb5eb5ad850d79" providerId="LiveId" clId="{8627BB4B-3DCB-4CCC-A4B6-2062D86EEE44}" dt="2023-01-16T18:33:54.522" v="1855" actId="20577"/>
          <ac:spMkLst>
            <pc:docMk/>
            <pc:sldMk cId="3008134028" sldId="465"/>
            <ac:spMk id="2" creationId="{3929F5F4-68B2-D65D-B996-8D7A8A2319C6}"/>
          </ac:spMkLst>
        </pc:spChg>
        <pc:spChg chg="mod">
          <ac:chgData name="Christopher Diggins" userId="5aeb5eb5ad850d79" providerId="LiveId" clId="{8627BB4B-3DCB-4CCC-A4B6-2062D86EEE44}" dt="2023-01-16T23:50:32.264" v="2378" actId="20577"/>
          <ac:spMkLst>
            <pc:docMk/>
            <pc:sldMk cId="3008134028" sldId="465"/>
            <ac:spMk id="3" creationId="{143FCA83-14AF-A06D-4BAD-F979636ECC60}"/>
          </ac:spMkLst>
        </pc:spChg>
        <pc:picChg chg="add del">
          <ac:chgData name="Christopher Diggins" userId="5aeb5eb5ad850d79" providerId="LiveId" clId="{8627BB4B-3DCB-4CCC-A4B6-2062D86EEE44}" dt="2023-01-16T18:54:57.164" v="2084" actId="22"/>
          <ac:picMkLst>
            <pc:docMk/>
            <pc:sldMk cId="3008134028" sldId="465"/>
            <ac:picMk id="5" creationId="{477288CE-96EA-08CF-3D05-F5E18D15B8AC}"/>
          </ac:picMkLst>
        </pc:picChg>
      </pc:sldChg>
      <pc:sldChg chg="addSp delSp modSp new mod">
        <pc:chgData name="Christopher Diggins" userId="5aeb5eb5ad850d79" providerId="LiveId" clId="{8627BB4B-3DCB-4CCC-A4B6-2062D86EEE44}" dt="2023-01-17T03:56:15.803" v="3631" actId="1076"/>
        <pc:sldMkLst>
          <pc:docMk/>
          <pc:sldMk cId="109412033" sldId="466"/>
        </pc:sldMkLst>
        <pc:spChg chg="mod">
          <ac:chgData name="Christopher Diggins" userId="5aeb5eb5ad850d79" providerId="LiveId" clId="{8627BB4B-3DCB-4CCC-A4B6-2062D86EEE44}" dt="2023-01-16T18:50:54.288" v="2076" actId="20577"/>
          <ac:spMkLst>
            <pc:docMk/>
            <pc:sldMk cId="109412033" sldId="466"/>
            <ac:spMk id="2" creationId="{7DB917BE-F1CA-D93D-635C-7776FA4D35D2}"/>
          </ac:spMkLst>
        </pc:spChg>
        <pc:spChg chg="del">
          <ac:chgData name="Christopher Diggins" userId="5aeb5eb5ad850d79" providerId="LiveId" clId="{8627BB4B-3DCB-4CCC-A4B6-2062D86EEE44}" dt="2023-01-16T18:49:58.502" v="2023" actId="478"/>
          <ac:spMkLst>
            <pc:docMk/>
            <pc:sldMk cId="109412033" sldId="466"/>
            <ac:spMk id="3" creationId="{F7FD94DC-7611-9691-6F34-4231D4AAFF0D}"/>
          </ac:spMkLst>
        </pc:spChg>
        <pc:picChg chg="add mod">
          <ac:chgData name="Christopher Diggins" userId="5aeb5eb5ad850d79" providerId="LiveId" clId="{8627BB4B-3DCB-4CCC-A4B6-2062D86EEE44}" dt="2023-01-16T18:54:44.428" v="2078" actId="1076"/>
          <ac:picMkLst>
            <pc:docMk/>
            <pc:sldMk cId="109412033" sldId="466"/>
            <ac:picMk id="5" creationId="{561FFE7C-6A8D-3B19-C669-ED398543769D}"/>
          </ac:picMkLst>
        </pc:picChg>
        <pc:picChg chg="add mod">
          <ac:chgData name="Christopher Diggins" userId="5aeb5eb5ad850d79" providerId="LiveId" clId="{8627BB4B-3DCB-4CCC-A4B6-2062D86EEE44}" dt="2023-01-17T03:56:15.803" v="3631" actId="1076"/>
          <ac:picMkLst>
            <pc:docMk/>
            <pc:sldMk cId="109412033" sldId="466"/>
            <ac:picMk id="7" creationId="{E25B7739-0743-DED0-3A43-D163178A53A6}"/>
          </ac:picMkLst>
        </pc:picChg>
      </pc:sldChg>
      <pc:sldChg chg="modSp new del mod">
        <pc:chgData name="Christopher Diggins" userId="5aeb5eb5ad850d79" providerId="LiveId" clId="{8627BB4B-3DCB-4CCC-A4B6-2062D86EEE44}" dt="2023-01-17T00:03:41.433" v="3220" actId="47"/>
        <pc:sldMkLst>
          <pc:docMk/>
          <pc:sldMk cId="512700941" sldId="467"/>
        </pc:sldMkLst>
        <pc:spChg chg="mod">
          <ac:chgData name="Christopher Diggins" userId="5aeb5eb5ad850d79" providerId="LiveId" clId="{8627BB4B-3DCB-4CCC-A4B6-2062D86EEE44}" dt="2023-01-16T23:59:08.045" v="2991" actId="20577"/>
          <ac:spMkLst>
            <pc:docMk/>
            <pc:sldMk cId="512700941" sldId="467"/>
            <ac:spMk id="2" creationId="{1E33AA35-31DC-29D7-DF6E-67DB66DA6171}"/>
          </ac:spMkLst>
        </pc:spChg>
        <pc:spChg chg="mod">
          <ac:chgData name="Christopher Diggins" userId="5aeb5eb5ad850d79" providerId="LiveId" clId="{8627BB4B-3DCB-4CCC-A4B6-2062D86EEE44}" dt="2023-01-17T00:03:38.199" v="3218" actId="5793"/>
          <ac:spMkLst>
            <pc:docMk/>
            <pc:sldMk cId="512700941" sldId="467"/>
            <ac:spMk id="3" creationId="{01320933-A319-79AC-5532-5135B2B3B413}"/>
          </ac:spMkLst>
        </pc:spChg>
      </pc:sldChg>
      <pc:sldChg chg="new del">
        <pc:chgData name="Christopher Diggins" userId="5aeb5eb5ad850d79" providerId="LiveId" clId="{8627BB4B-3DCB-4CCC-A4B6-2062D86EEE44}" dt="2023-01-16T18:58:18.992" v="2114" actId="47"/>
        <pc:sldMkLst>
          <pc:docMk/>
          <pc:sldMk cId="743898300" sldId="467"/>
        </pc:sldMkLst>
      </pc:sldChg>
      <pc:sldChg chg="modSp add mod">
        <pc:chgData name="Christopher Diggins" userId="5aeb5eb5ad850d79" providerId="LiveId" clId="{8627BB4B-3DCB-4CCC-A4B6-2062D86EEE44}" dt="2023-01-17T00:03:23.372" v="3215" actId="20577"/>
        <pc:sldMkLst>
          <pc:docMk/>
          <pc:sldMk cId="1840732022" sldId="468"/>
        </pc:sldMkLst>
        <pc:spChg chg="mod">
          <ac:chgData name="Christopher Diggins" userId="5aeb5eb5ad850d79" providerId="LiveId" clId="{8627BB4B-3DCB-4CCC-A4B6-2062D86EEE44}" dt="2023-01-17T00:01:49.288" v="3054" actId="20577"/>
          <ac:spMkLst>
            <pc:docMk/>
            <pc:sldMk cId="1840732022" sldId="468"/>
            <ac:spMk id="2" creationId="{1E33AA35-31DC-29D7-DF6E-67DB66DA6171}"/>
          </ac:spMkLst>
        </pc:spChg>
        <pc:spChg chg="mod">
          <ac:chgData name="Christopher Diggins" userId="5aeb5eb5ad850d79" providerId="LiveId" clId="{8627BB4B-3DCB-4CCC-A4B6-2062D86EEE44}" dt="2023-01-17T00:03:23.372" v="3215" actId="20577"/>
          <ac:spMkLst>
            <pc:docMk/>
            <pc:sldMk cId="1840732022" sldId="468"/>
            <ac:spMk id="3" creationId="{01320933-A319-79AC-5532-5135B2B3B413}"/>
          </ac:spMkLst>
        </pc:spChg>
      </pc:sldChg>
      <pc:sldChg chg="modSp new mod">
        <pc:chgData name="Christopher Diggins" userId="5aeb5eb5ad850d79" providerId="LiveId" clId="{8627BB4B-3DCB-4CCC-A4B6-2062D86EEE44}" dt="2023-01-17T00:16:06.380" v="3545" actId="20577"/>
        <pc:sldMkLst>
          <pc:docMk/>
          <pc:sldMk cId="939186224" sldId="469"/>
        </pc:sldMkLst>
        <pc:spChg chg="mod">
          <ac:chgData name="Christopher Diggins" userId="5aeb5eb5ad850d79" providerId="LiveId" clId="{8627BB4B-3DCB-4CCC-A4B6-2062D86EEE44}" dt="2023-01-17T00:05:28.606" v="3256" actId="20577"/>
          <ac:spMkLst>
            <pc:docMk/>
            <pc:sldMk cId="939186224" sldId="469"/>
            <ac:spMk id="2" creationId="{164148B4-A1A8-F1D1-CC3E-71B5E7A722F6}"/>
          </ac:spMkLst>
        </pc:spChg>
        <pc:spChg chg="mod">
          <ac:chgData name="Christopher Diggins" userId="5aeb5eb5ad850d79" providerId="LiveId" clId="{8627BB4B-3DCB-4CCC-A4B6-2062D86EEE44}" dt="2023-01-17T00:16:06.380" v="3545" actId="20577"/>
          <ac:spMkLst>
            <pc:docMk/>
            <pc:sldMk cId="939186224" sldId="469"/>
            <ac:spMk id="3" creationId="{EBA08B82-5FD8-403E-4DFB-B1BE12020BF2}"/>
          </ac:spMkLst>
        </pc:spChg>
      </pc:sldChg>
      <pc:sldChg chg="modSp new mod">
        <pc:chgData name="Christopher Diggins" userId="5aeb5eb5ad850d79" providerId="LiveId" clId="{8627BB4B-3DCB-4CCC-A4B6-2062D86EEE44}" dt="2023-01-17T00:17:54.798" v="3629" actId="20577"/>
        <pc:sldMkLst>
          <pc:docMk/>
          <pc:sldMk cId="303556866" sldId="470"/>
        </pc:sldMkLst>
        <pc:spChg chg="mod">
          <ac:chgData name="Christopher Diggins" userId="5aeb5eb5ad850d79" providerId="LiveId" clId="{8627BB4B-3DCB-4CCC-A4B6-2062D86EEE44}" dt="2023-01-17T00:17:39.722" v="3564" actId="20577"/>
          <ac:spMkLst>
            <pc:docMk/>
            <pc:sldMk cId="303556866" sldId="470"/>
            <ac:spMk id="2" creationId="{376DD3E0-D100-0EA3-DD69-89EE6AB8E747}"/>
          </ac:spMkLst>
        </pc:spChg>
        <pc:spChg chg="mod">
          <ac:chgData name="Christopher Diggins" userId="5aeb5eb5ad850d79" providerId="LiveId" clId="{8627BB4B-3DCB-4CCC-A4B6-2062D86EEE44}" dt="2023-01-17T00:17:54.798" v="3629" actId="20577"/>
          <ac:spMkLst>
            <pc:docMk/>
            <pc:sldMk cId="303556866" sldId="470"/>
            <ac:spMk id="3" creationId="{DF8D04DE-03AC-0EDA-E69C-F811F756505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CC51AE-B05E-4F56-AB46-0B19FEDCC88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DD712E-7B09-45C2-9509-0B003D805864}">
      <dgm:prSet/>
      <dgm:spPr/>
      <dgm:t>
        <a:bodyPr/>
        <a:lstStyle/>
        <a:p>
          <a:pPr>
            <a:lnSpc>
              <a:spcPct val="100000"/>
            </a:lnSpc>
          </a:pPr>
          <a:r>
            <a:rPr lang="en-US"/>
            <a:t>All run-time values have types</a:t>
          </a:r>
        </a:p>
      </dgm:t>
    </dgm:pt>
    <dgm:pt modelId="{C4BF9BA9-4FBE-428D-BC8C-9B8B78883DAB}" type="parTrans" cxnId="{FB5215B3-1D93-4271-8195-DDBD079B60DC}">
      <dgm:prSet/>
      <dgm:spPr/>
      <dgm:t>
        <a:bodyPr/>
        <a:lstStyle/>
        <a:p>
          <a:endParaRPr lang="en-US"/>
        </a:p>
      </dgm:t>
    </dgm:pt>
    <dgm:pt modelId="{D8AB6C1C-D4B2-469E-A55A-366E4E141E21}" type="sibTrans" cxnId="{FB5215B3-1D93-4271-8195-DDBD079B60DC}">
      <dgm:prSet/>
      <dgm:spPr/>
      <dgm:t>
        <a:bodyPr/>
        <a:lstStyle/>
        <a:p>
          <a:endParaRPr lang="en-US"/>
        </a:p>
      </dgm:t>
    </dgm:pt>
    <dgm:pt modelId="{E17C3CC9-7348-4FBA-83CC-14AC888720F1}">
      <dgm:prSet/>
      <dgm:spPr/>
      <dgm:t>
        <a:bodyPr/>
        <a:lstStyle/>
        <a:p>
          <a:pPr>
            <a:lnSpc>
              <a:spcPct val="100000"/>
            </a:lnSpc>
          </a:pPr>
          <a:r>
            <a:rPr lang="en-US"/>
            <a:t>You cannot change the type of a value in C#</a:t>
          </a:r>
        </a:p>
      </dgm:t>
    </dgm:pt>
    <dgm:pt modelId="{B6B7AFF3-30A0-4A84-9BF7-EAD1FD18DC72}" type="parTrans" cxnId="{AD7895C8-52A9-4B23-AB3C-02D6B463661D}">
      <dgm:prSet/>
      <dgm:spPr/>
      <dgm:t>
        <a:bodyPr/>
        <a:lstStyle/>
        <a:p>
          <a:endParaRPr lang="en-US"/>
        </a:p>
      </dgm:t>
    </dgm:pt>
    <dgm:pt modelId="{9DAAA61F-1BC3-4243-8E11-6281EB856063}" type="sibTrans" cxnId="{AD7895C8-52A9-4B23-AB3C-02D6B463661D}">
      <dgm:prSet/>
      <dgm:spPr/>
      <dgm:t>
        <a:bodyPr/>
        <a:lstStyle/>
        <a:p>
          <a:endParaRPr lang="en-US"/>
        </a:p>
      </dgm:t>
    </dgm:pt>
    <dgm:pt modelId="{3E8FA96B-1B71-4EDD-A362-5EFA99F3269A}">
      <dgm:prSet/>
      <dgm:spPr/>
      <dgm:t>
        <a:bodyPr/>
        <a:lstStyle/>
        <a:p>
          <a:pPr>
            <a:lnSpc>
              <a:spcPct val="100000"/>
            </a:lnSpc>
          </a:pPr>
          <a:r>
            <a:rPr lang="en-US"/>
            <a:t>You can query the exact type using the GetType method</a:t>
          </a:r>
        </a:p>
      </dgm:t>
    </dgm:pt>
    <dgm:pt modelId="{0F04D87E-6B50-47EF-AECF-E8F964E9A8A0}" type="parTrans" cxnId="{07351A5B-E46D-488B-AD03-40A0AD6A228E}">
      <dgm:prSet/>
      <dgm:spPr/>
      <dgm:t>
        <a:bodyPr/>
        <a:lstStyle/>
        <a:p>
          <a:endParaRPr lang="en-US"/>
        </a:p>
      </dgm:t>
    </dgm:pt>
    <dgm:pt modelId="{DF7A6B9D-7C29-4CB5-922F-037F955EB3CC}" type="sibTrans" cxnId="{07351A5B-E46D-488B-AD03-40A0AD6A228E}">
      <dgm:prSet/>
      <dgm:spPr/>
      <dgm:t>
        <a:bodyPr/>
        <a:lstStyle/>
        <a:p>
          <a:endParaRPr lang="en-US"/>
        </a:p>
      </dgm:t>
    </dgm:pt>
    <dgm:pt modelId="{4C7F32F8-9639-4AFA-B99B-5112C2CF3DB0}">
      <dgm:prSet/>
      <dgm:spPr/>
      <dgm:t>
        <a:bodyPr/>
        <a:lstStyle/>
        <a:p>
          <a:pPr>
            <a:lnSpc>
              <a:spcPct val="100000"/>
            </a:lnSpc>
          </a:pPr>
          <a:r>
            <a:rPr lang="en-US"/>
            <a:t>This is possible because all C# values derive from System.Object</a:t>
          </a:r>
        </a:p>
      </dgm:t>
    </dgm:pt>
    <dgm:pt modelId="{368F5398-3826-41F3-B542-D4BDD6646018}" type="parTrans" cxnId="{F2DE344C-F310-4AF8-B0BF-8B4540388AA4}">
      <dgm:prSet/>
      <dgm:spPr/>
      <dgm:t>
        <a:bodyPr/>
        <a:lstStyle/>
        <a:p>
          <a:endParaRPr lang="en-US"/>
        </a:p>
      </dgm:t>
    </dgm:pt>
    <dgm:pt modelId="{EFACDC33-84FD-483C-8246-1CAADB050C6A}" type="sibTrans" cxnId="{F2DE344C-F310-4AF8-B0BF-8B4540388AA4}">
      <dgm:prSet/>
      <dgm:spPr/>
      <dgm:t>
        <a:bodyPr/>
        <a:lstStyle/>
        <a:p>
          <a:endParaRPr lang="en-US"/>
        </a:p>
      </dgm:t>
    </dgm:pt>
    <dgm:pt modelId="{2154DB1A-894D-487E-9894-7B461E7EE38E}" type="pres">
      <dgm:prSet presAssocID="{E6CC51AE-B05E-4F56-AB46-0B19FEDCC884}" presName="root" presStyleCnt="0">
        <dgm:presLayoutVars>
          <dgm:dir/>
          <dgm:resizeHandles val="exact"/>
        </dgm:presLayoutVars>
      </dgm:prSet>
      <dgm:spPr/>
    </dgm:pt>
    <dgm:pt modelId="{7A406861-0FFB-47B4-A30B-CF0EB5AE8AED}" type="pres">
      <dgm:prSet presAssocID="{3DDD712E-7B09-45C2-9509-0B003D805864}" presName="compNode" presStyleCnt="0"/>
      <dgm:spPr/>
    </dgm:pt>
    <dgm:pt modelId="{24B71F12-49C4-484C-9029-220B4E5441A0}" type="pres">
      <dgm:prSet presAssocID="{3DDD712E-7B09-45C2-9509-0B003D805864}" presName="bgRect" presStyleLbl="bgShp" presStyleIdx="0" presStyleCnt="4"/>
      <dgm:spPr/>
    </dgm:pt>
    <dgm:pt modelId="{8E054135-D744-430E-99B4-D39507BCE6BF}" type="pres">
      <dgm:prSet presAssocID="{3DDD712E-7B09-45C2-9509-0B003D8058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6FE59CBF-D0C9-4D11-A88B-B8B1FBBC2E3D}" type="pres">
      <dgm:prSet presAssocID="{3DDD712E-7B09-45C2-9509-0B003D805864}" presName="spaceRect" presStyleCnt="0"/>
      <dgm:spPr/>
    </dgm:pt>
    <dgm:pt modelId="{EACBD415-E76F-4F5B-9832-249D69FB4A73}" type="pres">
      <dgm:prSet presAssocID="{3DDD712E-7B09-45C2-9509-0B003D805864}" presName="parTx" presStyleLbl="revTx" presStyleIdx="0" presStyleCnt="4">
        <dgm:presLayoutVars>
          <dgm:chMax val="0"/>
          <dgm:chPref val="0"/>
        </dgm:presLayoutVars>
      </dgm:prSet>
      <dgm:spPr/>
    </dgm:pt>
    <dgm:pt modelId="{CACE1A7B-BA41-4542-914B-A660EDDE60CB}" type="pres">
      <dgm:prSet presAssocID="{D8AB6C1C-D4B2-469E-A55A-366E4E141E21}" presName="sibTrans" presStyleCnt="0"/>
      <dgm:spPr/>
    </dgm:pt>
    <dgm:pt modelId="{F270CB92-2E93-4DEF-A968-CF7D406962C2}" type="pres">
      <dgm:prSet presAssocID="{E17C3CC9-7348-4FBA-83CC-14AC888720F1}" presName="compNode" presStyleCnt="0"/>
      <dgm:spPr/>
    </dgm:pt>
    <dgm:pt modelId="{8B5E08F8-2DF1-4C35-98E7-438D5284EACA}" type="pres">
      <dgm:prSet presAssocID="{E17C3CC9-7348-4FBA-83CC-14AC888720F1}" presName="bgRect" presStyleLbl="bgShp" presStyleIdx="1" presStyleCnt="4"/>
      <dgm:spPr/>
    </dgm:pt>
    <dgm:pt modelId="{5F2A424A-1205-4366-BCF1-B973FFE734E4}" type="pres">
      <dgm:prSet presAssocID="{E17C3CC9-7348-4FBA-83CC-14AC888720F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4F3C5DC2-61FC-4257-80B3-839C239A9F71}" type="pres">
      <dgm:prSet presAssocID="{E17C3CC9-7348-4FBA-83CC-14AC888720F1}" presName="spaceRect" presStyleCnt="0"/>
      <dgm:spPr/>
    </dgm:pt>
    <dgm:pt modelId="{6E38EBD1-0265-454F-AF56-4FCA501EB248}" type="pres">
      <dgm:prSet presAssocID="{E17C3CC9-7348-4FBA-83CC-14AC888720F1}" presName="parTx" presStyleLbl="revTx" presStyleIdx="1" presStyleCnt="4">
        <dgm:presLayoutVars>
          <dgm:chMax val="0"/>
          <dgm:chPref val="0"/>
        </dgm:presLayoutVars>
      </dgm:prSet>
      <dgm:spPr/>
    </dgm:pt>
    <dgm:pt modelId="{BC3C5B3F-55BC-45FE-A593-CF56459D7DB6}" type="pres">
      <dgm:prSet presAssocID="{9DAAA61F-1BC3-4243-8E11-6281EB856063}" presName="sibTrans" presStyleCnt="0"/>
      <dgm:spPr/>
    </dgm:pt>
    <dgm:pt modelId="{34394EFF-F5AF-4E9D-885D-653009ED8C14}" type="pres">
      <dgm:prSet presAssocID="{3E8FA96B-1B71-4EDD-A362-5EFA99F3269A}" presName="compNode" presStyleCnt="0"/>
      <dgm:spPr/>
    </dgm:pt>
    <dgm:pt modelId="{8C983C77-F0A7-438D-96B7-08360D730748}" type="pres">
      <dgm:prSet presAssocID="{3E8FA96B-1B71-4EDD-A362-5EFA99F3269A}" presName="bgRect" presStyleLbl="bgShp" presStyleIdx="2" presStyleCnt="4"/>
      <dgm:spPr/>
    </dgm:pt>
    <dgm:pt modelId="{440DA5F6-0D3C-4EA6-A831-B308CBEAF0C0}" type="pres">
      <dgm:prSet presAssocID="{3E8FA96B-1B71-4EDD-A362-5EFA99F326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lp"/>
        </a:ext>
      </dgm:extLst>
    </dgm:pt>
    <dgm:pt modelId="{E7A744ED-A035-4D3F-BE42-25D190AB3CC9}" type="pres">
      <dgm:prSet presAssocID="{3E8FA96B-1B71-4EDD-A362-5EFA99F3269A}" presName="spaceRect" presStyleCnt="0"/>
      <dgm:spPr/>
    </dgm:pt>
    <dgm:pt modelId="{F18AD928-00B3-4F0C-ACEE-4017EEAC6A8A}" type="pres">
      <dgm:prSet presAssocID="{3E8FA96B-1B71-4EDD-A362-5EFA99F3269A}" presName="parTx" presStyleLbl="revTx" presStyleIdx="2" presStyleCnt="4">
        <dgm:presLayoutVars>
          <dgm:chMax val="0"/>
          <dgm:chPref val="0"/>
        </dgm:presLayoutVars>
      </dgm:prSet>
      <dgm:spPr/>
    </dgm:pt>
    <dgm:pt modelId="{0F9D571E-7289-4281-8B49-F7EDC5A47DFC}" type="pres">
      <dgm:prSet presAssocID="{DF7A6B9D-7C29-4CB5-922F-037F955EB3CC}" presName="sibTrans" presStyleCnt="0"/>
      <dgm:spPr/>
    </dgm:pt>
    <dgm:pt modelId="{9F8D6FE8-9EE9-4991-A465-9397E54C9C7A}" type="pres">
      <dgm:prSet presAssocID="{4C7F32F8-9639-4AFA-B99B-5112C2CF3DB0}" presName="compNode" presStyleCnt="0"/>
      <dgm:spPr/>
    </dgm:pt>
    <dgm:pt modelId="{A362A3D5-847D-4C38-ACF3-F12493792072}" type="pres">
      <dgm:prSet presAssocID="{4C7F32F8-9639-4AFA-B99B-5112C2CF3DB0}" presName="bgRect" presStyleLbl="bgShp" presStyleIdx="3" presStyleCnt="4"/>
      <dgm:spPr/>
    </dgm:pt>
    <dgm:pt modelId="{62138C3E-E88B-4A33-99A2-5AA79F2123F4}" type="pres">
      <dgm:prSet presAssocID="{4C7F32F8-9639-4AFA-B99B-5112C2CF3D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rawing Compass"/>
        </a:ext>
      </dgm:extLst>
    </dgm:pt>
    <dgm:pt modelId="{20237D31-0E98-49B2-B423-AD181DD1A69D}" type="pres">
      <dgm:prSet presAssocID="{4C7F32F8-9639-4AFA-B99B-5112C2CF3DB0}" presName="spaceRect" presStyleCnt="0"/>
      <dgm:spPr/>
    </dgm:pt>
    <dgm:pt modelId="{97B69F3B-7FEF-4E89-8174-16F206472EC8}" type="pres">
      <dgm:prSet presAssocID="{4C7F32F8-9639-4AFA-B99B-5112C2CF3DB0}" presName="parTx" presStyleLbl="revTx" presStyleIdx="3" presStyleCnt="4">
        <dgm:presLayoutVars>
          <dgm:chMax val="0"/>
          <dgm:chPref val="0"/>
        </dgm:presLayoutVars>
      </dgm:prSet>
      <dgm:spPr/>
    </dgm:pt>
  </dgm:ptLst>
  <dgm:cxnLst>
    <dgm:cxn modelId="{8802CA2A-2B2E-4C11-8613-14B91D843751}" type="presOf" srcId="{E6CC51AE-B05E-4F56-AB46-0B19FEDCC884}" destId="{2154DB1A-894D-487E-9894-7B461E7EE38E}" srcOrd="0" destOrd="0" presId="urn:microsoft.com/office/officeart/2018/2/layout/IconVerticalSolidList"/>
    <dgm:cxn modelId="{087BF439-37A4-4F12-9769-0485994FEF3C}" type="presOf" srcId="{3DDD712E-7B09-45C2-9509-0B003D805864}" destId="{EACBD415-E76F-4F5B-9832-249D69FB4A73}" srcOrd="0" destOrd="0" presId="urn:microsoft.com/office/officeart/2018/2/layout/IconVerticalSolidList"/>
    <dgm:cxn modelId="{07351A5B-E46D-488B-AD03-40A0AD6A228E}" srcId="{E6CC51AE-B05E-4F56-AB46-0B19FEDCC884}" destId="{3E8FA96B-1B71-4EDD-A362-5EFA99F3269A}" srcOrd="2" destOrd="0" parTransId="{0F04D87E-6B50-47EF-AECF-E8F964E9A8A0}" sibTransId="{DF7A6B9D-7C29-4CB5-922F-037F955EB3CC}"/>
    <dgm:cxn modelId="{DD648766-7A49-4624-A254-7B04EC568275}" type="presOf" srcId="{E17C3CC9-7348-4FBA-83CC-14AC888720F1}" destId="{6E38EBD1-0265-454F-AF56-4FCA501EB248}" srcOrd="0" destOrd="0" presId="urn:microsoft.com/office/officeart/2018/2/layout/IconVerticalSolidList"/>
    <dgm:cxn modelId="{F2DE344C-F310-4AF8-B0BF-8B4540388AA4}" srcId="{E6CC51AE-B05E-4F56-AB46-0B19FEDCC884}" destId="{4C7F32F8-9639-4AFA-B99B-5112C2CF3DB0}" srcOrd="3" destOrd="0" parTransId="{368F5398-3826-41F3-B542-D4BDD6646018}" sibTransId="{EFACDC33-84FD-483C-8246-1CAADB050C6A}"/>
    <dgm:cxn modelId="{7C95B7A3-1715-4537-94C3-3AAE9FFA5CB9}" type="presOf" srcId="{3E8FA96B-1B71-4EDD-A362-5EFA99F3269A}" destId="{F18AD928-00B3-4F0C-ACEE-4017EEAC6A8A}" srcOrd="0" destOrd="0" presId="urn:microsoft.com/office/officeart/2018/2/layout/IconVerticalSolidList"/>
    <dgm:cxn modelId="{FB5215B3-1D93-4271-8195-DDBD079B60DC}" srcId="{E6CC51AE-B05E-4F56-AB46-0B19FEDCC884}" destId="{3DDD712E-7B09-45C2-9509-0B003D805864}" srcOrd="0" destOrd="0" parTransId="{C4BF9BA9-4FBE-428D-BC8C-9B8B78883DAB}" sibTransId="{D8AB6C1C-D4B2-469E-A55A-366E4E141E21}"/>
    <dgm:cxn modelId="{32BCE7C2-5087-4D4E-B798-B7BDC4E4802F}" type="presOf" srcId="{4C7F32F8-9639-4AFA-B99B-5112C2CF3DB0}" destId="{97B69F3B-7FEF-4E89-8174-16F206472EC8}" srcOrd="0" destOrd="0" presId="urn:microsoft.com/office/officeart/2018/2/layout/IconVerticalSolidList"/>
    <dgm:cxn modelId="{AD7895C8-52A9-4B23-AB3C-02D6B463661D}" srcId="{E6CC51AE-B05E-4F56-AB46-0B19FEDCC884}" destId="{E17C3CC9-7348-4FBA-83CC-14AC888720F1}" srcOrd="1" destOrd="0" parTransId="{B6B7AFF3-30A0-4A84-9BF7-EAD1FD18DC72}" sibTransId="{9DAAA61F-1BC3-4243-8E11-6281EB856063}"/>
    <dgm:cxn modelId="{3A26E0F9-8286-481E-A4D9-F19A5CC9B8F0}" type="presParOf" srcId="{2154DB1A-894D-487E-9894-7B461E7EE38E}" destId="{7A406861-0FFB-47B4-A30B-CF0EB5AE8AED}" srcOrd="0" destOrd="0" presId="urn:microsoft.com/office/officeart/2018/2/layout/IconVerticalSolidList"/>
    <dgm:cxn modelId="{DEC6255F-A0A6-44BB-B11B-C624970D8AC5}" type="presParOf" srcId="{7A406861-0FFB-47B4-A30B-CF0EB5AE8AED}" destId="{24B71F12-49C4-484C-9029-220B4E5441A0}" srcOrd="0" destOrd="0" presId="urn:microsoft.com/office/officeart/2018/2/layout/IconVerticalSolidList"/>
    <dgm:cxn modelId="{0D248893-9C3B-4622-875B-894CFF4EC24A}" type="presParOf" srcId="{7A406861-0FFB-47B4-A30B-CF0EB5AE8AED}" destId="{8E054135-D744-430E-99B4-D39507BCE6BF}" srcOrd="1" destOrd="0" presId="urn:microsoft.com/office/officeart/2018/2/layout/IconVerticalSolidList"/>
    <dgm:cxn modelId="{E0355CAD-46F1-4CC6-9D56-98A769ECE692}" type="presParOf" srcId="{7A406861-0FFB-47B4-A30B-CF0EB5AE8AED}" destId="{6FE59CBF-D0C9-4D11-A88B-B8B1FBBC2E3D}" srcOrd="2" destOrd="0" presId="urn:microsoft.com/office/officeart/2018/2/layout/IconVerticalSolidList"/>
    <dgm:cxn modelId="{CAECC38E-E099-4603-93BB-F1DF0E6F89CD}" type="presParOf" srcId="{7A406861-0FFB-47B4-A30B-CF0EB5AE8AED}" destId="{EACBD415-E76F-4F5B-9832-249D69FB4A73}" srcOrd="3" destOrd="0" presId="urn:microsoft.com/office/officeart/2018/2/layout/IconVerticalSolidList"/>
    <dgm:cxn modelId="{670C4327-BF57-418A-81A7-2C2A460492E3}" type="presParOf" srcId="{2154DB1A-894D-487E-9894-7B461E7EE38E}" destId="{CACE1A7B-BA41-4542-914B-A660EDDE60CB}" srcOrd="1" destOrd="0" presId="urn:microsoft.com/office/officeart/2018/2/layout/IconVerticalSolidList"/>
    <dgm:cxn modelId="{3B38E35B-D46F-4F56-B4D7-B0794913335D}" type="presParOf" srcId="{2154DB1A-894D-487E-9894-7B461E7EE38E}" destId="{F270CB92-2E93-4DEF-A968-CF7D406962C2}" srcOrd="2" destOrd="0" presId="urn:microsoft.com/office/officeart/2018/2/layout/IconVerticalSolidList"/>
    <dgm:cxn modelId="{C1E1D0CD-2AB6-432D-B905-C2DE81270980}" type="presParOf" srcId="{F270CB92-2E93-4DEF-A968-CF7D406962C2}" destId="{8B5E08F8-2DF1-4C35-98E7-438D5284EACA}" srcOrd="0" destOrd="0" presId="urn:microsoft.com/office/officeart/2018/2/layout/IconVerticalSolidList"/>
    <dgm:cxn modelId="{77812C6D-615D-4A03-968A-4ED592DDF6E0}" type="presParOf" srcId="{F270CB92-2E93-4DEF-A968-CF7D406962C2}" destId="{5F2A424A-1205-4366-BCF1-B973FFE734E4}" srcOrd="1" destOrd="0" presId="urn:microsoft.com/office/officeart/2018/2/layout/IconVerticalSolidList"/>
    <dgm:cxn modelId="{2F84E70E-88B4-4EB5-9D87-9A372E1694AA}" type="presParOf" srcId="{F270CB92-2E93-4DEF-A968-CF7D406962C2}" destId="{4F3C5DC2-61FC-4257-80B3-839C239A9F71}" srcOrd="2" destOrd="0" presId="urn:microsoft.com/office/officeart/2018/2/layout/IconVerticalSolidList"/>
    <dgm:cxn modelId="{BFEE8BB1-81EF-4881-988A-52483BE01AE5}" type="presParOf" srcId="{F270CB92-2E93-4DEF-A968-CF7D406962C2}" destId="{6E38EBD1-0265-454F-AF56-4FCA501EB248}" srcOrd="3" destOrd="0" presId="urn:microsoft.com/office/officeart/2018/2/layout/IconVerticalSolidList"/>
    <dgm:cxn modelId="{2950DFC0-A440-4B3E-8913-3A5E90F6E640}" type="presParOf" srcId="{2154DB1A-894D-487E-9894-7B461E7EE38E}" destId="{BC3C5B3F-55BC-45FE-A593-CF56459D7DB6}" srcOrd="3" destOrd="0" presId="urn:microsoft.com/office/officeart/2018/2/layout/IconVerticalSolidList"/>
    <dgm:cxn modelId="{3181F8F8-EF7F-421B-81B5-447535A5D7C0}" type="presParOf" srcId="{2154DB1A-894D-487E-9894-7B461E7EE38E}" destId="{34394EFF-F5AF-4E9D-885D-653009ED8C14}" srcOrd="4" destOrd="0" presId="urn:microsoft.com/office/officeart/2018/2/layout/IconVerticalSolidList"/>
    <dgm:cxn modelId="{4774F3D0-0E44-4031-BFED-5A5ECD7C71E9}" type="presParOf" srcId="{34394EFF-F5AF-4E9D-885D-653009ED8C14}" destId="{8C983C77-F0A7-438D-96B7-08360D730748}" srcOrd="0" destOrd="0" presId="urn:microsoft.com/office/officeart/2018/2/layout/IconVerticalSolidList"/>
    <dgm:cxn modelId="{09B2C27B-BCC8-4FEA-8404-B0F55D9DA6F2}" type="presParOf" srcId="{34394EFF-F5AF-4E9D-885D-653009ED8C14}" destId="{440DA5F6-0D3C-4EA6-A831-B308CBEAF0C0}" srcOrd="1" destOrd="0" presId="urn:microsoft.com/office/officeart/2018/2/layout/IconVerticalSolidList"/>
    <dgm:cxn modelId="{8388762B-2D0D-4C14-B895-4C3ACB6E7642}" type="presParOf" srcId="{34394EFF-F5AF-4E9D-885D-653009ED8C14}" destId="{E7A744ED-A035-4D3F-BE42-25D190AB3CC9}" srcOrd="2" destOrd="0" presId="urn:microsoft.com/office/officeart/2018/2/layout/IconVerticalSolidList"/>
    <dgm:cxn modelId="{38855109-984A-47B8-8AB8-AF10FAB2F139}" type="presParOf" srcId="{34394EFF-F5AF-4E9D-885D-653009ED8C14}" destId="{F18AD928-00B3-4F0C-ACEE-4017EEAC6A8A}" srcOrd="3" destOrd="0" presId="urn:microsoft.com/office/officeart/2018/2/layout/IconVerticalSolidList"/>
    <dgm:cxn modelId="{D12B5238-C151-4345-BC31-1EA31F625709}" type="presParOf" srcId="{2154DB1A-894D-487E-9894-7B461E7EE38E}" destId="{0F9D571E-7289-4281-8B49-F7EDC5A47DFC}" srcOrd="5" destOrd="0" presId="urn:microsoft.com/office/officeart/2018/2/layout/IconVerticalSolidList"/>
    <dgm:cxn modelId="{DD7BEC06-FA21-4B9A-9B23-D0D278E8B456}" type="presParOf" srcId="{2154DB1A-894D-487E-9894-7B461E7EE38E}" destId="{9F8D6FE8-9EE9-4991-A465-9397E54C9C7A}" srcOrd="6" destOrd="0" presId="urn:microsoft.com/office/officeart/2018/2/layout/IconVerticalSolidList"/>
    <dgm:cxn modelId="{9B9C4857-44DC-4964-A6B3-7ED216F1A349}" type="presParOf" srcId="{9F8D6FE8-9EE9-4991-A465-9397E54C9C7A}" destId="{A362A3D5-847D-4C38-ACF3-F12493792072}" srcOrd="0" destOrd="0" presId="urn:microsoft.com/office/officeart/2018/2/layout/IconVerticalSolidList"/>
    <dgm:cxn modelId="{B61FEC64-1BB5-4B7C-8FF2-238E412567BF}" type="presParOf" srcId="{9F8D6FE8-9EE9-4991-A465-9397E54C9C7A}" destId="{62138C3E-E88B-4A33-99A2-5AA79F2123F4}" srcOrd="1" destOrd="0" presId="urn:microsoft.com/office/officeart/2018/2/layout/IconVerticalSolidList"/>
    <dgm:cxn modelId="{EFF85DA3-515F-49AE-ACAB-8F726075CF88}" type="presParOf" srcId="{9F8D6FE8-9EE9-4991-A465-9397E54C9C7A}" destId="{20237D31-0E98-49B2-B423-AD181DD1A69D}" srcOrd="2" destOrd="0" presId="urn:microsoft.com/office/officeart/2018/2/layout/IconVerticalSolidList"/>
    <dgm:cxn modelId="{A70ED326-5A8B-426D-9DFB-202BD1EFF6F6}" type="presParOf" srcId="{9F8D6FE8-9EE9-4991-A465-9397E54C9C7A}" destId="{97B69F3B-7FEF-4E89-8174-16F206472E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71F12-49C4-484C-9029-220B4E5441A0}">
      <dsp:nvSpPr>
        <dsp:cNvPr id="0" name=""/>
        <dsp:cNvSpPr/>
      </dsp:nvSpPr>
      <dsp:spPr>
        <a:xfrm>
          <a:off x="0" y="2514"/>
          <a:ext cx="14809307" cy="12742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054135-D744-430E-99B4-D39507BCE6BF}">
      <dsp:nvSpPr>
        <dsp:cNvPr id="0" name=""/>
        <dsp:cNvSpPr/>
      </dsp:nvSpPr>
      <dsp:spPr>
        <a:xfrm>
          <a:off x="385472" y="289229"/>
          <a:ext cx="700858" cy="700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BD415-E76F-4F5B-9832-249D69FB4A73}">
      <dsp:nvSpPr>
        <dsp:cNvPr id="0" name=""/>
        <dsp:cNvSpPr/>
      </dsp:nvSpPr>
      <dsp:spPr>
        <a:xfrm>
          <a:off x="1471803" y="2514"/>
          <a:ext cx="13337503" cy="127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62" tIns="134862" rIns="134862" bIns="134862" numCol="1" spcCol="1270" anchor="ctr" anchorCtr="0">
          <a:noAutofit/>
        </a:bodyPr>
        <a:lstStyle/>
        <a:p>
          <a:pPr marL="0" lvl="0" indent="0" algn="l" defTabSz="977900">
            <a:lnSpc>
              <a:spcPct val="100000"/>
            </a:lnSpc>
            <a:spcBef>
              <a:spcPct val="0"/>
            </a:spcBef>
            <a:spcAft>
              <a:spcPct val="35000"/>
            </a:spcAft>
            <a:buNone/>
          </a:pPr>
          <a:r>
            <a:rPr lang="en-US" sz="2200" kern="1200"/>
            <a:t>All run-time values have types</a:t>
          </a:r>
        </a:p>
      </dsp:txBody>
      <dsp:txXfrm>
        <a:off x="1471803" y="2514"/>
        <a:ext cx="13337503" cy="1274288"/>
      </dsp:txXfrm>
    </dsp:sp>
    <dsp:sp modelId="{8B5E08F8-2DF1-4C35-98E7-438D5284EACA}">
      <dsp:nvSpPr>
        <dsp:cNvPr id="0" name=""/>
        <dsp:cNvSpPr/>
      </dsp:nvSpPr>
      <dsp:spPr>
        <a:xfrm>
          <a:off x="0" y="1595375"/>
          <a:ext cx="14809307" cy="12742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A424A-1205-4366-BCF1-B973FFE734E4}">
      <dsp:nvSpPr>
        <dsp:cNvPr id="0" name=""/>
        <dsp:cNvSpPr/>
      </dsp:nvSpPr>
      <dsp:spPr>
        <a:xfrm>
          <a:off x="385472" y="1882090"/>
          <a:ext cx="700858" cy="700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8EBD1-0265-454F-AF56-4FCA501EB248}">
      <dsp:nvSpPr>
        <dsp:cNvPr id="0" name=""/>
        <dsp:cNvSpPr/>
      </dsp:nvSpPr>
      <dsp:spPr>
        <a:xfrm>
          <a:off x="1471803" y="1595375"/>
          <a:ext cx="13337503" cy="127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62" tIns="134862" rIns="134862" bIns="134862" numCol="1" spcCol="1270" anchor="ctr" anchorCtr="0">
          <a:noAutofit/>
        </a:bodyPr>
        <a:lstStyle/>
        <a:p>
          <a:pPr marL="0" lvl="0" indent="0" algn="l" defTabSz="977900">
            <a:lnSpc>
              <a:spcPct val="100000"/>
            </a:lnSpc>
            <a:spcBef>
              <a:spcPct val="0"/>
            </a:spcBef>
            <a:spcAft>
              <a:spcPct val="35000"/>
            </a:spcAft>
            <a:buNone/>
          </a:pPr>
          <a:r>
            <a:rPr lang="en-US" sz="2200" kern="1200"/>
            <a:t>You cannot change the type of a value in C#</a:t>
          </a:r>
        </a:p>
      </dsp:txBody>
      <dsp:txXfrm>
        <a:off x="1471803" y="1595375"/>
        <a:ext cx="13337503" cy="1274288"/>
      </dsp:txXfrm>
    </dsp:sp>
    <dsp:sp modelId="{8C983C77-F0A7-438D-96B7-08360D730748}">
      <dsp:nvSpPr>
        <dsp:cNvPr id="0" name=""/>
        <dsp:cNvSpPr/>
      </dsp:nvSpPr>
      <dsp:spPr>
        <a:xfrm>
          <a:off x="0" y="3188236"/>
          <a:ext cx="14809307" cy="12742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DA5F6-0D3C-4EA6-A831-B308CBEAF0C0}">
      <dsp:nvSpPr>
        <dsp:cNvPr id="0" name=""/>
        <dsp:cNvSpPr/>
      </dsp:nvSpPr>
      <dsp:spPr>
        <a:xfrm>
          <a:off x="385472" y="3474951"/>
          <a:ext cx="700858" cy="700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AD928-00B3-4F0C-ACEE-4017EEAC6A8A}">
      <dsp:nvSpPr>
        <dsp:cNvPr id="0" name=""/>
        <dsp:cNvSpPr/>
      </dsp:nvSpPr>
      <dsp:spPr>
        <a:xfrm>
          <a:off x="1471803" y="3188236"/>
          <a:ext cx="13337503" cy="127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62" tIns="134862" rIns="134862" bIns="134862" numCol="1" spcCol="1270" anchor="ctr" anchorCtr="0">
          <a:noAutofit/>
        </a:bodyPr>
        <a:lstStyle/>
        <a:p>
          <a:pPr marL="0" lvl="0" indent="0" algn="l" defTabSz="977900">
            <a:lnSpc>
              <a:spcPct val="100000"/>
            </a:lnSpc>
            <a:spcBef>
              <a:spcPct val="0"/>
            </a:spcBef>
            <a:spcAft>
              <a:spcPct val="35000"/>
            </a:spcAft>
            <a:buNone/>
          </a:pPr>
          <a:r>
            <a:rPr lang="en-US" sz="2200" kern="1200"/>
            <a:t>You can query the exact type using the GetType method</a:t>
          </a:r>
        </a:p>
      </dsp:txBody>
      <dsp:txXfrm>
        <a:off x="1471803" y="3188236"/>
        <a:ext cx="13337503" cy="1274288"/>
      </dsp:txXfrm>
    </dsp:sp>
    <dsp:sp modelId="{A362A3D5-847D-4C38-ACF3-F12493792072}">
      <dsp:nvSpPr>
        <dsp:cNvPr id="0" name=""/>
        <dsp:cNvSpPr/>
      </dsp:nvSpPr>
      <dsp:spPr>
        <a:xfrm>
          <a:off x="0" y="4781097"/>
          <a:ext cx="14809307" cy="12742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138C3E-E88B-4A33-99A2-5AA79F2123F4}">
      <dsp:nvSpPr>
        <dsp:cNvPr id="0" name=""/>
        <dsp:cNvSpPr/>
      </dsp:nvSpPr>
      <dsp:spPr>
        <a:xfrm>
          <a:off x="385472" y="5067811"/>
          <a:ext cx="700858" cy="700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B69F3B-7FEF-4E89-8174-16F206472EC8}">
      <dsp:nvSpPr>
        <dsp:cNvPr id="0" name=""/>
        <dsp:cNvSpPr/>
      </dsp:nvSpPr>
      <dsp:spPr>
        <a:xfrm>
          <a:off x="1471803" y="4781097"/>
          <a:ext cx="13337503" cy="127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62" tIns="134862" rIns="134862" bIns="134862" numCol="1" spcCol="1270" anchor="ctr" anchorCtr="0">
          <a:noAutofit/>
        </a:bodyPr>
        <a:lstStyle/>
        <a:p>
          <a:pPr marL="0" lvl="0" indent="0" algn="l" defTabSz="977900">
            <a:lnSpc>
              <a:spcPct val="100000"/>
            </a:lnSpc>
            <a:spcBef>
              <a:spcPct val="0"/>
            </a:spcBef>
            <a:spcAft>
              <a:spcPct val="35000"/>
            </a:spcAft>
            <a:buNone/>
          </a:pPr>
          <a:r>
            <a:rPr lang="en-US" sz="2200" kern="1200"/>
            <a:t>This is possible because all C# values derive from System.Object</a:t>
          </a:r>
        </a:p>
      </dsp:txBody>
      <dsp:txXfrm>
        <a:off x="1471803" y="4781097"/>
        <a:ext cx="13337503" cy="12742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05CC382-AF05-4256-B699-A89F13873124}" type="datetimeFigureOut">
              <a:rPr lang="en-CA" smtClean="0"/>
              <a:t>2023-01-17</a:t>
            </a:fld>
            <a:endParaRPr lang="en-CA"/>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06DC430-8259-49BD-A3AF-7901CB5ACC58}" type="slidenum">
              <a:rPr lang="en-CA" smtClean="0"/>
              <a:t>‹#›</a:t>
            </a:fld>
            <a:endParaRPr lang="en-CA"/>
          </a:p>
        </p:txBody>
      </p:sp>
    </p:spTree>
    <p:extLst>
      <p:ext uri="{BB962C8B-B14F-4D97-AF65-F5344CB8AC3E}">
        <p14:creationId xmlns:p14="http://schemas.microsoft.com/office/powerpoint/2010/main" val="69068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64970" y="1323564"/>
            <a:ext cx="14950440" cy="4389120"/>
          </a:xfrm>
        </p:spPr>
        <p:txBody>
          <a:bodyPr anchor="b">
            <a:normAutofit/>
          </a:bodyPr>
          <a:lstStyle>
            <a:lvl1pPr algn="ctr">
              <a:lnSpc>
                <a:spcPct val="85000"/>
              </a:lnSpc>
              <a:defRPr sz="10800" b="1" cap="all"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2564295" y="5804452"/>
            <a:ext cx="13151790" cy="2082248"/>
          </a:xfrm>
        </p:spPr>
        <p:txBody>
          <a:bodyPr>
            <a:normAutofit/>
          </a:bodyPr>
          <a:lstStyle>
            <a:lvl1pPr marL="0" indent="0" algn="ctr">
              <a:buNone/>
              <a:defRPr sz="3300">
                <a:solidFill>
                  <a:srgbClr val="FFFFFF"/>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fr-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fr-CA" smtClean="0"/>
              <a:t>‹#›</a:t>
            </a:fld>
            <a:endParaRPr lang="fr-CA"/>
          </a:p>
        </p:txBody>
      </p:sp>
      <p:cxnSp>
        <p:nvCxnSpPr>
          <p:cNvPr id="8" name="Straight Connector 7"/>
          <p:cNvCxnSpPr/>
          <p:nvPr/>
        </p:nvCxnSpPr>
        <p:spPr>
          <a:xfrm>
            <a:off x="2967991" y="5600700"/>
            <a:ext cx="1234440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8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21867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1143000"/>
            <a:ext cx="3486150" cy="81153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714500" y="1143000"/>
            <a:ext cx="11144250" cy="81153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5434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75619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659636" y="1760363"/>
            <a:ext cx="14950440" cy="4389120"/>
          </a:xfrm>
        </p:spPr>
        <p:txBody>
          <a:bodyPr anchor="b">
            <a:noAutofit/>
          </a:bodyPr>
          <a:lstStyle>
            <a:lvl1pPr algn="ctr">
              <a:lnSpc>
                <a:spcPct val="85000"/>
              </a:lnSpc>
              <a:defRPr sz="10800" b="0" cap="all" baseline="0"/>
            </a:lvl1pPr>
          </a:lstStyle>
          <a:p>
            <a:r>
              <a:rPr lang="fr-FR"/>
              <a:t>Modifiez le style du titre</a:t>
            </a:r>
            <a:endParaRPr lang="en-US" dirty="0"/>
          </a:p>
        </p:txBody>
      </p:sp>
      <p:sp>
        <p:nvSpPr>
          <p:cNvPr id="3" name="Text Placeholder 2"/>
          <p:cNvSpPr>
            <a:spLocks noGrp="1"/>
          </p:cNvSpPr>
          <p:nvPr>
            <p:ph type="body" idx="1"/>
          </p:nvPr>
        </p:nvSpPr>
        <p:spPr>
          <a:xfrm>
            <a:off x="2564892" y="6231780"/>
            <a:ext cx="13153644" cy="2045709"/>
          </a:xfrm>
        </p:spPr>
        <p:txBody>
          <a:bodyPr anchor="t">
            <a:normAutofit/>
          </a:bodyPr>
          <a:lstStyle>
            <a:lvl1pPr marL="0" indent="0" algn="ctr">
              <a:buNone/>
              <a:defRPr sz="3300">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cxnSp>
        <p:nvCxnSpPr>
          <p:cNvPr id="7" name="Straight Connector 6"/>
          <p:cNvCxnSpPr/>
          <p:nvPr/>
        </p:nvCxnSpPr>
        <p:spPr>
          <a:xfrm>
            <a:off x="2971801" y="6030612"/>
            <a:ext cx="123444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2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714500" y="3086098"/>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9401418" y="3086100"/>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19404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714500" y="3002266"/>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4" name="Content Placeholder 3"/>
          <p:cNvSpPr>
            <a:spLocks noGrp="1"/>
          </p:cNvSpPr>
          <p:nvPr>
            <p:ph sz="half" idx="2"/>
          </p:nvPr>
        </p:nvSpPr>
        <p:spPr>
          <a:xfrm>
            <a:off x="1714500" y="4082225"/>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9403760" y="2998548"/>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6" name="Content Placeholder 5"/>
          <p:cNvSpPr>
            <a:spLocks noGrp="1"/>
          </p:cNvSpPr>
          <p:nvPr>
            <p:ph sz="quarter" idx="4"/>
          </p:nvPr>
        </p:nvSpPr>
        <p:spPr>
          <a:xfrm>
            <a:off x="9403760" y="4078983"/>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42737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0106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2962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Content Placeholder 2"/>
          <p:cNvSpPr>
            <a:spLocks noGrp="1"/>
          </p:cNvSpPr>
          <p:nvPr>
            <p:ph idx="1"/>
          </p:nvPr>
        </p:nvSpPr>
        <p:spPr>
          <a:xfrm>
            <a:off x="8778239" y="1645920"/>
            <a:ext cx="7818120" cy="699516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714500" y="4251960"/>
            <a:ext cx="5897880" cy="452628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5735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Picture Placeholder 2"/>
          <p:cNvSpPr>
            <a:spLocks noGrp="1" noChangeAspect="1"/>
          </p:cNvSpPr>
          <p:nvPr>
            <p:ph type="pic" idx="1"/>
          </p:nvPr>
        </p:nvSpPr>
        <p:spPr>
          <a:xfrm>
            <a:off x="8119872" y="1604771"/>
            <a:ext cx="9148572" cy="7200900"/>
          </a:xfrm>
        </p:spPr>
        <p:txBody>
          <a:bodyPr lIns="274320" tIns="182880" anchor="t">
            <a:normAutofit/>
          </a:bodyPr>
          <a:lstStyle>
            <a:lvl1pPr marL="0" indent="0">
              <a:buNone/>
              <a:defRPr sz="42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714500" y="4251960"/>
            <a:ext cx="5897880" cy="432054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0606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14500" y="914400"/>
            <a:ext cx="14813280" cy="203454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714501" y="3086100"/>
            <a:ext cx="14809307" cy="60579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714494" y="9335743"/>
            <a:ext cx="3493611" cy="547688"/>
          </a:xfrm>
          <a:prstGeom prst="rect">
            <a:avLst/>
          </a:prstGeom>
        </p:spPr>
        <p:txBody>
          <a:bodyPr vert="horz" lIns="91440" tIns="45720" rIns="91440" bIns="45720" rtlCol="0" anchor="ctr"/>
          <a:lstStyle>
            <a:lvl1pPr algn="l">
              <a:defRPr sz="1800">
                <a:solidFill>
                  <a:schemeClr val="accent1"/>
                </a:solidFill>
              </a:defRPr>
            </a:lvl1pPr>
          </a:lstStyle>
          <a:p>
            <a:fld id="{1D8BD707-D9CF-40AE-B4C6-C98DA3205C09}" type="datetimeFigureOut">
              <a:rPr lang="en-US" smtClean="0"/>
              <a:t>1/17/2023</a:t>
            </a:fld>
            <a:endParaRPr lang="en-US"/>
          </a:p>
        </p:txBody>
      </p:sp>
      <p:sp>
        <p:nvSpPr>
          <p:cNvPr id="5" name="Footer Placeholder 4"/>
          <p:cNvSpPr>
            <a:spLocks noGrp="1"/>
          </p:cNvSpPr>
          <p:nvPr>
            <p:ph type="ftr" sz="quarter" idx="3"/>
          </p:nvPr>
        </p:nvSpPr>
        <p:spPr>
          <a:xfrm>
            <a:off x="5923722" y="9335743"/>
            <a:ext cx="7076661" cy="547688"/>
          </a:xfrm>
          <a:prstGeom prst="rect">
            <a:avLst/>
          </a:prstGeom>
        </p:spPr>
        <p:txBody>
          <a:bodyPr vert="horz" lIns="91440" tIns="45720" rIns="91440" bIns="45720" rtlCol="0" anchor="ctr"/>
          <a:lstStyle>
            <a:lvl1pPr algn="ctr">
              <a:defRPr sz="1800">
                <a:solidFill>
                  <a:schemeClr val="accent1"/>
                </a:solidFill>
              </a:defRPr>
            </a:lvl1pPr>
          </a:lstStyle>
          <a:p>
            <a:endParaRPr lang="fr-CA"/>
          </a:p>
        </p:txBody>
      </p:sp>
      <p:sp>
        <p:nvSpPr>
          <p:cNvPr id="6" name="Slide Number Placeholder 5"/>
          <p:cNvSpPr>
            <a:spLocks noGrp="1"/>
          </p:cNvSpPr>
          <p:nvPr>
            <p:ph type="sldNum" sz="quarter" idx="4"/>
          </p:nvPr>
        </p:nvSpPr>
        <p:spPr>
          <a:xfrm>
            <a:off x="13994296" y="9335743"/>
            <a:ext cx="2559326" cy="547688"/>
          </a:xfrm>
          <a:prstGeom prst="rect">
            <a:avLst/>
          </a:prstGeom>
        </p:spPr>
        <p:txBody>
          <a:bodyPr vert="horz" lIns="91440" tIns="45720" rIns="91440" bIns="45720" rtlCol="0" anchor="ctr"/>
          <a:lstStyle>
            <a:lvl1pPr algn="r">
              <a:defRPr sz="1800">
                <a:solidFill>
                  <a:schemeClr val="accent1"/>
                </a:solidFill>
              </a:defRPr>
            </a:lvl1pPr>
          </a:lstStyle>
          <a:p>
            <a:fld id="{B6F15528-21DE-4FAA-801E-634DDDAF4B2B}" type="slidenum">
              <a:rPr lang="fr-CA" smtClean="0"/>
              <a:t>‹#›</a:t>
            </a:fld>
            <a:endParaRPr lang="fr-CA"/>
          </a:p>
        </p:txBody>
      </p:sp>
    </p:spTree>
    <p:extLst>
      <p:ext uri="{BB962C8B-B14F-4D97-AF65-F5344CB8AC3E}">
        <p14:creationId xmlns:p14="http://schemas.microsoft.com/office/powerpoint/2010/main" val="267864744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l" defTabSz="1371600" rtl="0" eaLnBrk="1" latinLnBrk="0" hangingPunct="1">
        <a:lnSpc>
          <a:spcPct val="90000"/>
        </a:lnSpc>
        <a:spcBef>
          <a:spcPct val="0"/>
        </a:spcBef>
        <a:buNone/>
        <a:defRPr sz="6600" kern="1200">
          <a:solidFill>
            <a:schemeClr val="accent1"/>
          </a:solidFill>
          <a:latin typeface="+mj-lt"/>
          <a:ea typeface="+mj-ea"/>
          <a:cs typeface="+mj-cs"/>
        </a:defRPr>
      </a:lvl1pPr>
    </p:titleStyle>
    <p:bodyStyle>
      <a:lvl1pPr marL="342900" indent="-274320" algn="l" defTabSz="1371600" rtl="0" eaLnBrk="1" latinLnBrk="0" hangingPunct="1">
        <a:lnSpc>
          <a:spcPct val="90000"/>
        </a:lnSpc>
        <a:spcBef>
          <a:spcPts val="2100"/>
        </a:spcBef>
        <a:buClr>
          <a:schemeClr val="accent1"/>
        </a:buClr>
        <a:buSzPct val="80000"/>
        <a:buFont typeface="Corbel" pitchFamily="34" charset="0"/>
        <a:buChar char="•"/>
        <a:defRPr sz="3300" kern="1200">
          <a:solidFill>
            <a:schemeClr val="accent1"/>
          </a:solidFill>
          <a:latin typeface="+mn-lt"/>
          <a:ea typeface="+mn-ea"/>
          <a:cs typeface="+mn-cs"/>
        </a:defRPr>
      </a:lvl1pPr>
      <a:lvl2pPr marL="68580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3000" kern="1200">
          <a:solidFill>
            <a:schemeClr val="accent1"/>
          </a:solidFill>
          <a:latin typeface="+mn-lt"/>
          <a:ea typeface="+mn-ea"/>
          <a:cs typeface="+mn-cs"/>
        </a:defRPr>
      </a:lvl2pPr>
      <a:lvl3pPr marL="109728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700" kern="1200">
          <a:solidFill>
            <a:schemeClr val="accent1"/>
          </a:solidFill>
          <a:latin typeface="+mn-lt"/>
          <a:ea typeface="+mn-ea"/>
          <a:cs typeface="+mn-cs"/>
        </a:defRPr>
      </a:lvl3pPr>
      <a:lvl4pPr marL="150876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4pPr>
      <a:lvl5pPr marL="192024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5pPr>
      <a:lvl6pPr marL="24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6pPr>
      <a:lvl7pPr marL="28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7pPr>
      <a:lvl8pPr marL="33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8pPr>
      <a:lvl9pPr marL="37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dotnet/api/system.object.gethashcode?view=net-7.0" TargetMode="External"/><Relationship Id="rId2" Type="http://schemas.openxmlformats.org/officeDocument/2006/relationships/hyperlink" Target="https://learn.microsoft.com/en-us/dotnet/api/system.object.equals?view=net-7.0" TargetMode="External"/><Relationship Id="rId1" Type="http://schemas.openxmlformats.org/officeDocument/2006/relationships/slideLayout" Target="../slideLayouts/slideLayout2.xml"/><Relationship Id="rId5" Type="http://schemas.openxmlformats.org/officeDocument/2006/relationships/hyperlink" Target="https://learn.microsoft.com/en-us/dotnet/api/system.object.gettype?view=net-7.0" TargetMode="External"/><Relationship Id="rId4" Type="http://schemas.openxmlformats.org/officeDocument/2006/relationships/hyperlink" Target="https://learn.microsoft.com/en-us/dotnet/api/system.object.tostring?view=net-7.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earn.microsoft.com/en-us/dotnet/csharp/programming-guide/types/casting-and-type-conver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en-us/dotnet/csharp/programming-guide/string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earn.microsoft.com/en-us/dotnet/csharp/fundamentals/typ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specs/jls/se8/html/jls-4.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7F112A-A3EE-3892-8269-F4A75F38453B}"/>
              </a:ext>
            </a:extLst>
          </p:cNvPr>
          <p:cNvSpPr>
            <a:spLocks noGrp="1"/>
          </p:cNvSpPr>
          <p:nvPr>
            <p:ph type="title"/>
          </p:nvPr>
        </p:nvSpPr>
        <p:spPr/>
        <p:txBody>
          <a:bodyPr/>
          <a:lstStyle/>
          <a:p>
            <a:r>
              <a:rPr lang="en-CA" dirty="0"/>
              <a:t>Types and VALUES</a:t>
            </a:r>
          </a:p>
        </p:txBody>
      </p:sp>
      <p:sp>
        <p:nvSpPr>
          <p:cNvPr id="5" name="Text Placeholder 4">
            <a:extLst>
              <a:ext uri="{FF2B5EF4-FFF2-40B4-BE49-F238E27FC236}">
                <a16:creationId xmlns:a16="http://schemas.microsoft.com/office/drawing/2014/main" id="{9DFEACF2-FF21-AD8A-B1A8-A9A7F8060E5F}"/>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326411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48B4-A1A8-F1D1-CC3E-71B5E7A722F6}"/>
              </a:ext>
            </a:extLst>
          </p:cNvPr>
          <p:cNvSpPr>
            <a:spLocks noGrp="1"/>
          </p:cNvSpPr>
          <p:nvPr>
            <p:ph type="title"/>
          </p:nvPr>
        </p:nvSpPr>
        <p:spPr/>
        <p:txBody>
          <a:bodyPr/>
          <a:lstStyle/>
          <a:p>
            <a:r>
              <a:rPr lang="en-CA" dirty="0"/>
              <a:t>C# Values all have Fixed Types</a:t>
            </a:r>
          </a:p>
        </p:txBody>
      </p:sp>
      <p:graphicFrame>
        <p:nvGraphicFramePr>
          <p:cNvPr id="5" name="Content Placeholder 2">
            <a:extLst>
              <a:ext uri="{FF2B5EF4-FFF2-40B4-BE49-F238E27FC236}">
                <a16:creationId xmlns:a16="http://schemas.microsoft.com/office/drawing/2014/main" id="{1ABF8000-6E1F-CAE9-595F-105EF2F8B97B}"/>
              </a:ext>
            </a:extLst>
          </p:cNvPr>
          <p:cNvGraphicFramePr>
            <a:graphicFrameLocks noGrp="1"/>
          </p:cNvGraphicFramePr>
          <p:nvPr>
            <p:ph idx="1"/>
          </p:nvPr>
        </p:nvGraphicFramePr>
        <p:xfrm>
          <a:off x="1714501" y="3086100"/>
          <a:ext cx="14809307" cy="605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18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D3E0-D100-0EA3-DD69-89EE6AB8E747}"/>
              </a:ext>
            </a:extLst>
          </p:cNvPr>
          <p:cNvSpPr>
            <a:spLocks noGrp="1"/>
          </p:cNvSpPr>
          <p:nvPr>
            <p:ph type="title"/>
          </p:nvPr>
        </p:nvSpPr>
        <p:spPr/>
        <p:txBody>
          <a:bodyPr/>
          <a:lstStyle/>
          <a:p>
            <a:r>
              <a:rPr lang="en-CA" dirty="0"/>
              <a:t>Why is this cool?</a:t>
            </a:r>
          </a:p>
        </p:txBody>
      </p:sp>
      <p:pic>
        <p:nvPicPr>
          <p:cNvPr id="5" name="Content Placeholder 4">
            <a:extLst>
              <a:ext uri="{FF2B5EF4-FFF2-40B4-BE49-F238E27FC236}">
                <a16:creationId xmlns:a16="http://schemas.microsoft.com/office/drawing/2014/main" id="{5F03322A-094C-681D-5113-808187899346}"/>
              </a:ext>
            </a:extLst>
          </p:cNvPr>
          <p:cNvPicPr>
            <a:picLocks noGrp="1" noChangeAspect="1"/>
          </p:cNvPicPr>
          <p:nvPr>
            <p:ph idx="1"/>
          </p:nvPr>
        </p:nvPicPr>
        <p:blipFill>
          <a:blip r:embed="rId2"/>
          <a:stretch>
            <a:fillRect/>
          </a:stretch>
        </p:blipFill>
        <p:spPr>
          <a:xfrm>
            <a:off x="2362200" y="2781300"/>
            <a:ext cx="10908174" cy="5695819"/>
          </a:xfrm>
        </p:spPr>
      </p:pic>
      <p:pic>
        <p:nvPicPr>
          <p:cNvPr id="7" name="Picture 6">
            <a:extLst>
              <a:ext uri="{FF2B5EF4-FFF2-40B4-BE49-F238E27FC236}">
                <a16:creationId xmlns:a16="http://schemas.microsoft.com/office/drawing/2014/main" id="{689BF056-F352-74BE-DC28-D6ABC932CD95}"/>
              </a:ext>
            </a:extLst>
          </p:cNvPr>
          <p:cNvPicPr>
            <a:picLocks noChangeAspect="1"/>
          </p:cNvPicPr>
          <p:nvPr/>
        </p:nvPicPr>
        <p:blipFill>
          <a:blip r:embed="rId3"/>
          <a:stretch>
            <a:fillRect/>
          </a:stretch>
        </p:blipFill>
        <p:spPr>
          <a:xfrm>
            <a:off x="9178159" y="3543300"/>
            <a:ext cx="7584920" cy="1840361"/>
          </a:xfrm>
          <a:prstGeom prst="rect">
            <a:avLst/>
          </a:prstGeom>
        </p:spPr>
      </p:pic>
    </p:spTree>
    <p:extLst>
      <p:ext uri="{BB962C8B-B14F-4D97-AF65-F5344CB8AC3E}">
        <p14:creationId xmlns:p14="http://schemas.microsoft.com/office/powerpoint/2010/main" val="30355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AA35-31DC-29D7-DF6E-67DB66DA6171}"/>
              </a:ext>
            </a:extLst>
          </p:cNvPr>
          <p:cNvSpPr>
            <a:spLocks noGrp="1"/>
          </p:cNvSpPr>
          <p:nvPr>
            <p:ph type="title"/>
          </p:nvPr>
        </p:nvSpPr>
        <p:spPr/>
        <p:txBody>
          <a:bodyPr/>
          <a:lstStyle/>
          <a:p>
            <a:r>
              <a:rPr lang="en-CA" dirty="0"/>
              <a:t>Common </a:t>
            </a:r>
            <a:r>
              <a:rPr lang="en-CA" dirty="0" err="1"/>
              <a:t>System.Object</a:t>
            </a:r>
            <a:r>
              <a:rPr lang="en-CA" dirty="0"/>
              <a:t> Methods</a:t>
            </a:r>
          </a:p>
        </p:txBody>
      </p:sp>
      <p:sp>
        <p:nvSpPr>
          <p:cNvPr id="3" name="Content Placeholder 2">
            <a:extLst>
              <a:ext uri="{FF2B5EF4-FFF2-40B4-BE49-F238E27FC236}">
                <a16:creationId xmlns:a16="http://schemas.microsoft.com/office/drawing/2014/main" id="{01320933-A319-79AC-5532-5135B2B3B413}"/>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171717"/>
                </a:solidFill>
                <a:effectLst/>
                <a:latin typeface="+mj-lt"/>
                <a:hlinkClick r:id="rId2"/>
              </a:rPr>
              <a:t>Equals</a:t>
            </a:r>
            <a:r>
              <a:rPr lang="en-US" b="0" i="0" dirty="0">
                <a:solidFill>
                  <a:srgbClr val="171717"/>
                </a:solidFill>
                <a:effectLst/>
                <a:latin typeface="+mj-lt"/>
              </a:rPr>
              <a:t> - </a:t>
            </a:r>
            <a:r>
              <a:rPr lang="en-US" dirty="0">
                <a:solidFill>
                  <a:srgbClr val="171717"/>
                </a:solidFill>
                <a:latin typeface="+mj-lt"/>
              </a:rPr>
              <a:t>C</a:t>
            </a:r>
            <a:r>
              <a:rPr lang="en-US" b="0" i="0" dirty="0">
                <a:solidFill>
                  <a:srgbClr val="171717"/>
                </a:solidFill>
                <a:effectLst/>
                <a:latin typeface="+mj-lt"/>
              </a:rPr>
              <a:t>ompare two objects</a:t>
            </a:r>
          </a:p>
          <a:p>
            <a:pPr algn="l">
              <a:buFont typeface="Arial" panose="020B0604020202020204" pitchFamily="34" charset="0"/>
              <a:buChar char="•"/>
            </a:pPr>
            <a:r>
              <a:rPr lang="en-US" b="0" i="0" u="none" strike="noStrike" dirty="0" err="1">
                <a:solidFill>
                  <a:srgbClr val="171717"/>
                </a:solidFill>
                <a:effectLst/>
                <a:latin typeface="+mj-lt"/>
                <a:hlinkClick r:id="rId3"/>
              </a:rPr>
              <a:t>GetHashCode</a:t>
            </a:r>
            <a:r>
              <a:rPr lang="en-US" b="0" i="0" dirty="0">
                <a:solidFill>
                  <a:srgbClr val="171717"/>
                </a:solidFill>
                <a:effectLst/>
                <a:latin typeface="+mj-lt"/>
              </a:rPr>
              <a:t> - Generates a number from the value for use in hash tables</a:t>
            </a:r>
          </a:p>
          <a:p>
            <a:pPr algn="l">
              <a:buFont typeface="Arial" panose="020B0604020202020204" pitchFamily="34" charset="0"/>
              <a:buChar char="•"/>
            </a:pPr>
            <a:r>
              <a:rPr lang="en-US" b="0" i="0" u="none" strike="noStrike" dirty="0" err="1">
                <a:solidFill>
                  <a:srgbClr val="171717"/>
                </a:solidFill>
                <a:effectLst/>
                <a:latin typeface="+mj-lt"/>
                <a:hlinkClick r:id="rId4"/>
              </a:rPr>
              <a:t>ToString</a:t>
            </a:r>
            <a:r>
              <a:rPr lang="en-US" b="0" i="0" dirty="0">
                <a:solidFill>
                  <a:srgbClr val="171717"/>
                </a:solidFill>
                <a:effectLst/>
                <a:latin typeface="+mj-lt"/>
              </a:rPr>
              <a:t> - Returns a human-readable string</a:t>
            </a:r>
          </a:p>
          <a:p>
            <a:pPr algn="l">
              <a:buFont typeface="Arial" panose="020B0604020202020204" pitchFamily="34" charset="0"/>
              <a:buChar char="•"/>
            </a:pPr>
            <a:r>
              <a:rPr lang="en-US" dirty="0" err="1">
                <a:solidFill>
                  <a:srgbClr val="171717"/>
                </a:solidFill>
                <a:latin typeface="+mj-lt"/>
                <a:hlinkClick r:id="rId5"/>
              </a:rPr>
              <a:t>GetType</a:t>
            </a:r>
            <a:r>
              <a:rPr lang="en-US" dirty="0">
                <a:solidFill>
                  <a:srgbClr val="171717"/>
                </a:solidFill>
                <a:latin typeface="+mj-lt"/>
              </a:rPr>
              <a:t> – Returns a </a:t>
            </a:r>
            <a:r>
              <a:rPr lang="en-US" dirty="0" err="1">
                <a:solidFill>
                  <a:srgbClr val="171717"/>
                </a:solidFill>
                <a:latin typeface="+mj-lt"/>
              </a:rPr>
              <a:t>System.Type</a:t>
            </a:r>
            <a:r>
              <a:rPr lang="en-US" dirty="0">
                <a:solidFill>
                  <a:srgbClr val="171717"/>
                </a:solidFill>
                <a:latin typeface="+mj-lt"/>
              </a:rPr>
              <a:t> object describing the object </a:t>
            </a:r>
            <a:endParaRPr lang="en-US" b="0" i="0" dirty="0">
              <a:solidFill>
                <a:srgbClr val="171717"/>
              </a:solidFill>
              <a:effectLst/>
              <a:latin typeface="+mj-lt"/>
            </a:endParaRPr>
          </a:p>
          <a:p>
            <a:pPr lvl="1"/>
            <a:endParaRPr lang="en-CA" dirty="0"/>
          </a:p>
        </p:txBody>
      </p:sp>
    </p:spTree>
    <p:extLst>
      <p:ext uri="{BB962C8B-B14F-4D97-AF65-F5344CB8AC3E}">
        <p14:creationId xmlns:p14="http://schemas.microsoft.com/office/powerpoint/2010/main" val="184073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41A5-9F6A-6BB7-3B6E-3AFED61DB6C3}"/>
              </a:ext>
            </a:extLst>
          </p:cNvPr>
          <p:cNvSpPr>
            <a:spLocks noGrp="1"/>
          </p:cNvSpPr>
          <p:nvPr>
            <p:ph type="title"/>
          </p:nvPr>
        </p:nvSpPr>
        <p:spPr/>
        <p:txBody>
          <a:bodyPr/>
          <a:lstStyle/>
          <a:p>
            <a:r>
              <a:rPr lang="en-CA" dirty="0"/>
              <a:t>Variables </a:t>
            </a:r>
          </a:p>
        </p:txBody>
      </p:sp>
      <p:sp>
        <p:nvSpPr>
          <p:cNvPr id="3" name="Content Placeholder 2">
            <a:extLst>
              <a:ext uri="{FF2B5EF4-FFF2-40B4-BE49-F238E27FC236}">
                <a16:creationId xmlns:a16="http://schemas.microsoft.com/office/drawing/2014/main" id="{855EF290-14C1-BE35-72AD-BB4904595C98}"/>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5771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CB85-2647-23BC-E75B-AF5AEBA63B48}"/>
              </a:ext>
            </a:extLst>
          </p:cNvPr>
          <p:cNvSpPr>
            <a:spLocks noGrp="1"/>
          </p:cNvSpPr>
          <p:nvPr>
            <p:ph type="title"/>
          </p:nvPr>
        </p:nvSpPr>
        <p:spPr/>
        <p:txBody>
          <a:bodyPr/>
          <a:lstStyle/>
          <a:p>
            <a:r>
              <a:rPr lang="en-CA" dirty="0"/>
              <a:t>Casts</a:t>
            </a:r>
          </a:p>
        </p:txBody>
      </p:sp>
      <p:sp>
        <p:nvSpPr>
          <p:cNvPr id="3" name="Content Placeholder 2">
            <a:extLst>
              <a:ext uri="{FF2B5EF4-FFF2-40B4-BE49-F238E27FC236}">
                <a16:creationId xmlns:a16="http://schemas.microsoft.com/office/drawing/2014/main" id="{CE4433C7-2D9D-F2ED-988E-02940492C1EF}"/>
              </a:ext>
            </a:extLst>
          </p:cNvPr>
          <p:cNvSpPr>
            <a:spLocks noGrp="1"/>
          </p:cNvSpPr>
          <p:nvPr>
            <p:ph idx="1"/>
          </p:nvPr>
        </p:nvSpPr>
        <p:spPr/>
        <p:txBody>
          <a:bodyPr/>
          <a:lstStyle/>
          <a:p>
            <a:r>
              <a:rPr lang="en-CA" dirty="0">
                <a:hlinkClick r:id="rId2"/>
              </a:rPr>
              <a:t>https://learn.microsoft.com/en-us/dotnet/csharp/programming-guide/types/casting-and-type-conversions</a:t>
            </a:r>
            <a:r>
              <a:rPr lang="en-CA" dirty="0"/>
              <a:t> </a:t>
            </a:r>
          </a:p>
          <a:p>
            <a:endParaRPr lang="en-CA" dirty="0"/>
          </a:p>
        </p:txBody>
      </p:sp>
    </p:spTree>
    <p:extLst>
      <p:ext uri="{BB962C8B-B14F-4D97-AF65-F5344CB8AC3E}">
        <p14:creationId xmlns:p14="http://schemas.microsoft.com/office/powerpoint/2010/main" val="642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1C1-89D5-71B5-3806-740F4C3D23C3}"/>
              </a:ext>
            </a:extLst>
          </p:cNvPr>
          <p:cNvSpPr>
            <a:spLocks noGrp="1"/>
          </p:cNvSpPr>
          <p:nvPr>
            <p:ph type="title"/>
          </p:nvPr>
        </p:nvSpPr>
        <p:spPr/>
        <p:txBody>
          <a:bodyPr/>
          <a:lstStyle/>
          <a:p>
            <a:r>
              <a:rPr lang="en-CA" dirty="0"/>
              <a:t>Case Study: Strings</a:t>
            </a:r>
          </a:p>
        </p:txBody>
      </p:sp>
      <p:sp>
        <p:nvSpPr>
          <p:cNvPr id="3" name="Content Placeholder 2">
            <a:extLst>
              <a:ext uri="{FF2B5EF4-FFF2-40B4-BE49-F238E27FC236}">
                <a16:creationId xmlns:a16="http://schemas.microsoft.com/office/drawing/2014/main" id="{56349333-9924-FFC5-7119-5E3F06A9D6F8}"/>
              </a:ext>
            </a:extLst>
          </p:cNvPr>
          <p:cNvSpPr>
            <a:spLocks noGrp="1"/>
          </p:cNvSpPr>
          <p:nvPr>
            <p:ph idx="1"/>
          </p:nvPr>
        </p:nvSpPr>
        <p:spPr/>
        <p:txBody>
          <a:bodyPr/>
          <a:lstStyle/>
          <a:p>
            <a:r>
              <a:rPr lang="en-CA" dirty="0">
                <a:hlinkClick r:id="rId2"/>
              </a:rPr>
              <a:t>https://learn.microsoft.com/en-us/dotnet/csharp/programming-guide/strings/</a:t>
            </a:r>
            <a:r>
              <a:rPr lang="en-CA" dirty="0"/>
              <a:t> </a:t>
            </a:r>
          </a:p>
          <a:p>
            <a:r>
              <a:rPr lang="en-US" dirty="0">
                <a:solidFill>
                  <a:schemeClr val="tx1"/>
                </a:solidFill>
              </a:rPr>
              <a:t>A string is an object of type </a:t>
            </a:r>
            <a:r>
              <a:rPr lang="en-US" dirty="0" err="1">
                <a:solidFill>
                  <a:schemeClr val="tx1"/>
                </a:solidFill>
              </a:rPr>
              <a:t>System.String</a:t>
            </a:r>
            <a:r>
              <a:rPr lang="en-US" dirty="0">
                <a:solidFill>
                  <a:schemeClr val="tx1"/>
                </a:solidFill>
              </a:rPr>
              <a:t> whose value represents text. Internally, the text is stored as a sequential read-only collection of Char objects. </a:t>
            </a:r>
          </a:p>
          <a:p>
            <a:r>
              <a:rPr lang="en-US" dirty="0">
                <a:solidFill>
                  <a:schemeClr val="tx1"/>
                </a:solidFill>
              </a:rPr>
              <a:t>A C# string can contain any number of embedded null characters ('\0'). </a:t>
            </a:r>
            <a:endParaRPr lang="en-CA" dirty="0">
              <a:solidFill>
                <a:schemeClr val="tx1"/>
              </a:solidFill>
            </a:endParaRPr>
          </a:p>
        </p:txBody>
      </p:sp>
    </p:spTree>
    <p:extLst>
      <p:ext uri="{BB962C8B-B14F-4D97-AF65-F5344CB8AC3E}">
        <p14:creationId xmlns:p14="http://schemas.microsoft.com/office/powerpoint/2010/main" val="3540834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88B9-D3D7-E72A-1672-E045571F6EF9}"/>
              </a:ext>
            </a:extLst>
          </p:cNvPr>
          <p:cNvSpPr>
            <a:spLocks noGrp="1"/>
          </p:cNvSpPr>
          <p:nvPr>
            <p:ph type="title"/>
          </p:nvPr>
        </p:nvSpPr>
        <p:spPr/>
        <p:txBody>
          <a:bodyPr/>
          <a:lstStyle/>
          <a:p>
            <a:r>
              <a:rPr lang="en-US" dirty="0"/>
              <a:t>string vs. </a:t>
            </a:r>
            <a:r>
              <a:rPr lang="en-US" dirty="0" err="1"/>
              <a:t>System.String</a:t>
            </a:r>
            <a:endParaRPr lang="en-US" dirty="0"/>
          </a:p>
        </p:txBody>
      </p:sp>
      <p:sp>
        <p:nvSpPr>
          <p:cNvPr id="3" name="Content Placeholder 2">
            <a:extLst>
              <a:ext uri="{FF2B5EF4-FFF2-40B4-BE49-F238E27FC236}">
                <a16:creationId xmlns:a16="http://schemas.microsoft.com/office/drawing/2014/main" id="{ABEDC97C-A85C-AC33-D8C0-1C1BF9007D16}"/>
              </a:ext>
            </a:extLst>
          </p:cNvPr>
          <p:cNvSpPr>
            <a:spLocks noGrp="1"/>
          </p:cNvSpPr>
          <p:nvPr>
            <p:ph idx="1"/>
          </p:nvPr>
        </p:nvSpPr>
        <p:spPr/>
        <p:txBody>
          <a:bodyPr/>
          <a:lstStyle/>
          <a:p>
            <a:r>
              <a:rPr lang="en-US" dirty="0">
                <a:solidFill>
                  <a:schemeClr val="tx1"/>
                </a:solidFill>
              </a:rPr>
              <a:t>In C#, the string keyword is an alias for </a:t>
            </a:r>
            <a:r>
              <a:rPr lang="en-US" dirty="0" err="1">
                <a:solidFill>
                  <a:schemeClr val="tx1"/>
                </a:solidFill>
              </a:rPr>
              <a:t>System.String</a:t>
            </a:r>
            <a:endParaRPr lang="en-US" dirty="0">
              <a:solidFill>
                <a:schemeClr val="tx1"/>
              </a:solidFill>
            </a:endParaRPr>
          </a:p>
          <a:p>
            <a:r>
              <a:rPr lang="en-US" dirty="0">
                <a:solidFill>
                  <a:schemeClr val="tx1"/>
                </a:solidFill>
              </a:rPr>
              <a:t>It's recommended to use the string alias </a:t>
            </a:r>
          </a:p>
          <a:p>
            <a:r>
              <a:rPr lang="en-US" dirty="0">
                <a:solidFill>
                  <a:schemeClr val="tx1"/>
                </a:solidFill>
              </a:rPr>
              <a:t>The string alias works even without including the System namespace</a:t>
            </a:r>
            <a:endParaRPr lang="en-CA" dirty="0">
              <a:solidFill>
                <a:schemeClr val="tx1"/>
              </a:solidFill>
            </a:endParaRPr>
          </a:p>
        </p:txBody>
      </p:sp>
    </p:spTree>
    <p:extLst>
      <p:ext uri="{BB962C8B-B14F-4D97-AF65-F5344CB8AC3E}">
        <p14:creationId xmlns:p14="http://schemas.microsoft.com/office/powerpoint/2010/main" val="41829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FEEF-94B0-287B-A8C5-85BBD4C35C2C}"/>
              </a:ext>
            </a:extLst>
          </p:cNvPr>
          <p:cNvSpPr>
            <a:spLocks noGrp="1"/>
          </p:cNvSpPr>
          <p:nvPr>
            <p:ph type="title"/>
          </p:nvPr>
        </p:nvSpPr>
        <p:spPr/>
        <p:txBody>
          <a:bodyPr/>
          <a:lstStyle/>
          <a:p>
            <a:r>
              <a:rPr lang="en-CA" dirty="0"/>
              <a:t>String Immutability</a:t>
            </a:r>
          </a:p>
        </p:txBody>
      </p:sp>
      <p:sp>
        <p:nvSpPr>
          <p:cNvPr id="3" name="Content Placeholder 2">
            <a:extLst>
              <a:ext uri="{FF2B5EF4-FFF2-40B4-BE49-F238E27FC236}">
                <a16:creationId xmlns:a16="http://schemas.microsoft.com/office/drawing/2014/main" id="{E19E62FF-5BEF-5614-F0E6-512BF4908931}"/>
              </a:ext>
            </a:extLst>
          </p:cNvPr>
          <p:cNvSpPr>
            <a:spLocks noGrp="1"/>
          </p:cNvSpPr>
          <p:nvPr>
            <p:ph idx="1"/>
          </p:nvPr>
        </p:nvSpPr>
        <p:spPr/>
        <p:txBody>
          <a:bodyPr/>
          <a:lstStyle/>
          <a:p>
            <a:r>
              <a:rPr lang="en-US" dirty="0">
                <a:solidFill>
                  <a:schemeClr val="tx1"/>
                </a:solidFill>
              </a:rPr>
              <a:t>String objects are immutable: they can't be changed after they've been created</a:t>
            </a:r>
          </a:p>
          <a:p>
            <a:r>
              <a:rPr lang="en-US" dirty="0">
                <a:solidFill>
                  <a:schemeClr val="tx1"/>
                </a:solidFill>
              </a:rPr>
              <a:t>Methods and C# operators that either query a string or create a new string object </a:t>
            </a:r>
            <a:endParaRPr lang="en-CA" dirty="0">
              <a:solidFill>
                <a:schemeClr val="tx1"/>
              </a:solidFill>
            </a:endParaRPr>
          </a:p>
        </p:txBody>
      </p:sp>
    </p:spTree>
    <p:extLst>
      <p:ext uri="{BB962C8B-B14F-4D97-AF65-F5344CB8AC3E}">
        <p14:creationId xmlns:p14="http://schemas.microsoft.com/office/powerpoint/2010/main" val="1254211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BF26-C4DF-8E87-91E0-20ADC2C8C1E0}"/>
              </a:ext>
            </a:extLst>
          </p:cNvPr>
          <p:cNvSpPr>
            <a:spLocks noGrp="1"/>
          </p:cNvSpPr>
          <p:nvPr>
            <p:ph type="title"/>
          </p:nvPr>
        </p:nvSpPr>
        <p:spPr/>
        <p:txBody>
          <a:bodyPr/>
          <a:lstStyle/>
          <a:p>
            <a:r>
              <a:rPr lang="en-CA" dirty="0" err="1"/>
              <a:t>System.String</a:t>
            </a:r>
            <a:r>
              <a:rPr lang="en-CA" dirty="0"/>
              <a:t> Documentation</a:t>
            </a:r>
          </a:p>
        </p:txBody>
      </p:sp>
      <p:pic>
        <p:nvPicPr>
          <p:cNvPr id="5" name="Picture 4">
            <a:extLst>
              <a:ext uri="{FF2B5EF4-FFF2-40B4-BE49-F238E27FC236}">
                <a16:creationId xmlns:a16="http://schemas.microsoft.com/office/drawing/2014/main" id="{0582309B-BC2C-E983-F636-973C70CECD6F}"/>
              </a:ext>
            </a:extLst>
          </p:cNvPr>
          <p:cNvPicPr>
            <a:picLocks noChangeAspect="1"/>
          </p:cNvPicPr>
          <p:nvPr/>
        </p:nvPicPr>
        <p:blipFill>
          <a:blip r:embed="rId2"/>
          <a:stretch>
            <a:fillRect/>
          </a:stretch>
        </p:blipFill>
        <p:spPr>
          <a:xfrm>
            <a:off x="3733800" y="2966258"/>
            <a:ext cx="8798090" cy="6233160"/>
          </a:xfrm>
          <a:prstGeom prst="rect">
            <a:avLst/>
          </a:prstGeom>
        </p:spPr>
      </p:pic>
    </p:spTree>
    <p:extLst>
      <p:ext uri="{BB962C8B-B14F-4D97-AF65-F5344CB8AC3E}">
        <p14:creationId xmlns:p14="http://schemas.microsoft.com/office/powerpoint/2010/main" val="413915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64DF-49EE-94F5-39DF-EF907C942C9A}"/>
              </a:ext>
            </a:extLst>
          </p:cNvPr>
          <p:cNvSpPr>
            <a:spLocks noGrp="1"/>
          </p:cNvSpPr>
          <p:nvPr>
            <p:ph type="title"/>
          </p:nvPr>
        </p:nvSpPr>
        <p:spPr/>
        <p:txBody>
          <a:bodyPr/>
          <a:lstStyle/>
          <a:p>
            <a:r>
              <a:rPr lang="en-CA" dirty="0"/>
              <a:t>Inheritance</a:t>
            </a:r>
          </a:p>
        </p:txBody>
      </p:sp>
      <p:sp>
        <p:nvSpPr>
          <p:cNvPr id="3" name="Content Placeholder 2">
            <a:extLst>
              <a:ext uri="{FF2B5EF4-FFF2-40B4-BE49-F238E27FC236}">
                <a16:creationId xmlns:a16="http://schemas.microsoft.com/office/drawing/2014/main" id="{8AB028DE-4416-75CD-298C-55A012D3B747}"/>
              </a:ext>
            </a:extLst>
          </p:cNvPr>
          <p:cNvSpPr>
            <a:spLocks noGrp="1"/>
          </p:cNvSpPr>
          <p:nvPr>
            <p:ph idx="1"/>
          </p:nvPr>
        </p:nvSpPr>
        <p:spPr/>
        <p:txBody>
          <a:bodyPr/>
          <a:lstStyle/>
          <a:p>
            <a:r>
              <a:rPr lang="en-CA" dirty="0">
                <a:solidFill>
                  <a:schemeClr val="tx1"/>
                </a:solidFill>
              </a:rPr>
              <a:t>Notice that </a:t>
            </a:r>
            <a:r>
              <a:rPr lang="en-CA" dirty="0" err="1">
                <a:solidFill>
                  <a:schemeClr val="tx1"/>
                </a:solidFill>
              </a:rPr>
              <a:t>System.String</a:t>
            </a:r>
            <a:r>
              <a:rPr lang="en-CA" dirty="0">
                <a:solidFill>
                  <a:schemeClr val="tx1"/>
                </a:solidFill>
              </a:rPr>
              <a:t> inherits, or derives from, from </a:t>
            </a:r>
            <a:r>
              <a:rPr lang="en-CA" dirty="0" err="1">
                <a:solidFill>
                  <a:schemeClr val="tx1"/>
                </a:solidFill>
              </a:rPr>
              <a:t>System.Object</a:t>
            </a:r>
            <a:endParaRPr lang="en-CA" dirty="0">
              <a:solidFill>
                <a:schemeClr val="tx1"/>
              </a:solidFill>
            </a:endParaRPr>
          </a:p>
          <a:p>
            <a:r>
              <a:rPr lang="en-CA" dirty="0">
                <a:solidFill>
                  <a:schemeClr val="tx1"/>
                </a:solidFill>
              </a:rPr>
              <a:t>This means that it “inherits” the operations that are present on </a:t>
            </a:r>
            <a:r>
              <a:rPr lang="en-CA" dirty="0" err="1">
                <a:solidFill>
                  <a:schemeClr val="tx1"/>
                </a:solidFill>
              </a:rPr>
              <a:t>System.Object</a:t>
            </a:r>
            <a:endParaRPr lang="en-CA" dirty="0">
              <a:solidFill>
                <a:schemeClr val="tx1"/>
              </a:solidFill>
            </a:endParaRPr>
          </a:p>
          <a:p>
            <a:endParaRPr lang="en-CA" dirty="0">
              <a:solidFill>
                <a:schemeClr val="tx1"/>
              </a:solidFill>
            </a:endParaRPr>
          </a:p>
        </p:txBody>
      </p:sp>
    </p:spTree>
    <p:extLst>
      <p:ext uri="{BB962C8B-B14F-4D97-AF65-F5344CB8AC3E}">
        <p14:creationId xmlns:p14="http://schemas.microsoft.com/office/powerpoint/2010/main" val="206849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E575-ECFD-3DFD-9C0D-616C355F1C2B}"/>
              </a:ext>
            </a:extLst>
          </p:cNvPr>
          <p:cNvSpPr>
            <a:spLocks noGrp="1"/>
          </p:cNvSpPr>
          <p:nvPr>
            <p:ph type="title"/>
          </p:nvPr>
        </p:nvSpPr>
        <p:spPr/>
        <p:txBody>
          <a:bodyPr/>
          <a:lstStyle/>
          <a:p>
            <a:r>
              <a:rPr lang="en-CA" dirty="0"/>
              <a:t>What does a type do?</a:t>
            </a:r>
          </a:p>
        </p:txBody>
      </p:sp>
      <p:sp>
        <p:nvSpPr>
          <p:cNvPr id="3" name="Content Placeholder 2">
            <a:extLst>
              <a:ext uri="{FF2B5EF4-FFF2-40B4-BE49-F238E27FC236}">
                <a16:creationId xmlns:a16="http://schemas.microsoft.com/office/drawing/2014/main" id="{CE70CFE2-79BC-AA96-62D3-0B117248FA1B}"/>
              </a:ext>
            </a:extLst>
          </p:cNvPr>
          <p:cNvSpPr>
            <a:spLocks noGrp="1"/>
          </p:cNvSpPr>
          <p:nvPr>
            <p:ph idx="1"/>
          </p:nvPr>
        </p:nvSpPr>
        <p:spPr/>
        <p:txBody>
          <a:bodyPr/>
          <a:lstStyle/>
          <a:p>
            <a:r>
              <a:rPr lang="en-CA" dirty="0">
                <a:solidFill>
                  <a:schemeClr val="tx1"/>
                </a:solidFill>
              </a:rPr>
              <a:t>Provides a guarantee of safety during compilation</a:t>
            </a:r>
          </a:p>
          <a:p>
            <a:r>
              <a:rPr lang="en-CA" dirty="0">
                <a:solidFill>
                  <a:schemeClr val="tx1"/>
                </a:solidFill>
              </a:rPr>
              <a:t>Helps the compiler produce efficient code</a:t>
            </a:r>
          </a:p>
          <a:p>
            <a:r>
              <a:rPr lang="en-CA" dirty="0">
                <a:solidFill>
                  <a:schemeClr val="tx1"/>
                </a:solidFill>
              </a:rPr>
              <a:t>Make a program more predictable </a:t>
            </a:r>
          </a:p>
        </p:txBody>
      </p:sp>
    </p:spTree>
    <p:extLst>
      <p:ext uri="{BB962C8B-B14F-4D97-AF65-F5344CB8AC3E}">
        <p14:creationId xmlns:p14="http://schemas.microsoft.com/office/powerpoint/2010/main" val="2052379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6B5A-CC1A-ED94-6C6A-0EC250D7B5A7}"/>
              </a:ext>
            </a:extLst>
          </p:cNvPr>
          <p:cNvSpPr>
            <a:spLocks noGrp="1"/>
          </p:cNvSpPr>
          <p:nvPr>
            <p:ph type="title"/>
          </p:nvPr>
        </p:nvSpPr>
        <p:spPr/>
        <p:txBody>
          <a:bodyPr/>
          <a:lstStyle/>
          <a:p>
            <a:r>
              <a:rPr lang="en-CA" dirty="0"/>
              <a:t>Querying the Type</a:t>
            </a:r>
          </a:p>
        </p:txBody>
      </p:sp>
      <p:sp>
        <p:nvSpPr>
          <p:cNvPr id="3" name="Content Placeholder 2">
            <a:extLst>
              <a:ext uri="{FF2B5EF4-FFF2-40B4-BE49-F238E27FC236}">
                <a16:creationId xmlns:a16="http://schemas.microsoft.com/office/drawing/2014/main" id="{5D6181C8-BBAC-BBAA-36F8-D8670DBA7CF2}"/>
              </a:ext>
            </a:extLst>
          </p:cNvPr>
          <p:cNvSpPr>
            <a:spLocks noGrp="1"/>
          </p:cNvSpPr>
          <p:nvPr>
            <p:ph idx="1"/>
          </p:nvPr>
        </p:nvSpPr>
        <p:spPr/>
        <p:txBody>
          <a:bodyPr/>
          <a:lstStyle/>
          <a:p>
            <a:r>
              <a:rPr lang="en-CA" dirty="0"/>
              <a:t>In C# every object implements a function: “</a:t>
            </a:r>
            <a:r>
              <a:rPr lang="en-CA" dirty="0" err="1"/>
              <a:t>GetType</a:t>
            </a:r>
            <a:r>
              <a:rPr lang="en-CA" dirty="0"/>
              <a:t>()”.</a:t>
            </a:r>
          </a:p>
          <a:p>
            <a:r>
              <a:rPr lang="en-CA" dirty="0"/>
              <a:t>This returns a “</a:t>
            </a:r>
            <a:r>
              <a:rPr lang="en-CA" dirty="0" err="1"/>
              <a:t>System.Type</a:t>
            </a:r>
            <a:r>
              <a:rPr lang="en-CA" dirty="0"/>
              <a:t>” object.</a:t>
            </a:r>
          </a:p>
          <a:p>
            <a:endParaRPr lang="en-CA" dirty="0"/>
          </a:p>
        </p:txBody>
      </p:sp>
    </p:spTree>
    <p:extLst>
      <p:ext uri="{BB962C8B-B14F-4D97-AF65-F5344CB8AC3E}">
        <p14:creationId xmlns:p14="http://schemas.microsoft.com/office/powerpoint/2010/main" val="1130995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D5B5-4C55-73AF-24E6-570EDB0F8959}"/>
              </a:ext>
            </a:extLst>
          </p:cNvPr>
          <p:cNvSpPr>
            <a:spLocks noGrp="1"/>
          </p:cNvSpPr>
          <p:nvPr>
            <p:ph type="title"/>
          </p:nvPr>
        </p:nvSpPr>
        <p:spPr/>
        <p:txBody>
          <a:bodyPr/>
          <a:lstStyle/>
          <a:p>
            <a:r>
              <a:rPr lang="en-CA" dirty="0"/>
              <a:t>Example</a:t>
            </a:r>
          </a:p>
        </p:txBody>
      </p:sp>
      <p:sp>
        <p:nvSpPr>
          <p:cNvPr id="3" name="Content Placeholder 2">
            <a:extLst>
              <a:ext uri="{FF2B5EF4-FFF2-40B4-BE49-F238E27FC236}">
                <a16:creationId xmlns:a16="http://schemas.microsoft.com/office/drawing/2014/main" id="{562F4353-5ADA-71E9-D4C3-2CE0DAFCEDD2}"/>
              </a:ext>
            </a:extLst>
          </p:cNvPr>
          <p:cNvSpPr>
            <a:spLocks noGrp="1"/>
          </p:cNvSpPr>
          <p:nvPr>
            <p:ph idx="1"/>
          </p:nvPr>
        </p:nvSpPr>
        <p:spPr/>
        <p:txBody>
          <a:bodyPr/>
          <a:lstStyle/>
          <a:p>
            <a:r>
              <a:rPr lang="en-CA" dirty="0"/>
              <a:t>Show the debugger </a:t>
            </a:r>
          </a:p>
          <a:p>
            <a:r>
              <a:rPr lang="en-CA" dirty="0"/>
              <a:t>What type is a value</a:t>
            </a:r>
          </a:p>
          <a:p>
            <a:r>
              <a:rPr lang="en-CA" dirty="0"/>
              <a:t>Look at a String</a:t>
            </a:r>
          </a:p>
          <a:p>
            <a:r>
              <a:rPr lang="en-CA" dirty="0"/>
              <a:t>Then look at an Int</a:t>
            </a:r>
          </a:p>
          <a:p>
            <a:r>
              <a:rPr lang="en-CA" dirty="0"/>
              <a:t>Then look at an Array  </a:t>
            </a:r>
          </a:p>
        </p:txBody>
      </p:sp>
    </p:spTree>
    <p:extLst>
      <p:ext uri="{BB962C8B-B14F-4D97-AF65-F5344CB8AC3E}">
        <p14:creationId xmlns:p14="http://schemas.microsoft.com/office/powerpoint/2010/main" val="3917998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315D-D20F-C00D-F61E-3325956F40F3}"/>
              </a:ext>
            </a:extLst>
          </p:cNvPr>
          <p:cNvSpPr>
            <a:spLocks noGrp="1"/>
          </p:cNvSpPr>
          <p:nvPr>
            <p:ph type="title"/>
          </p:nvPr>
        </p:nvSpPr>
        <p:spPr/>
        <p:txBody>
          <a:bodyPr/>
          <a:lstStyle/>
          <a:p>
            <a:r>
              <a:rPr lang="en-CA" dirty="0"/>
              <a:t>Boxing and Unboxing</a:t>
            </a:r>
          </a:p>
        </p:txBody>
      </p:sp>
      <p:sp>
        <p:nvSpPr>
          <p:cNvPr id="3" name="Content Placeholder 2">
            <a:extLst>
              <a:ext uri="{FF2B5EF4-FFF2-40B4-BE49-F238E27FC236}">
                <a16:creationId xmlns:a16="http://schemas.microsoft.com/office/drawing/2014/main" id="{047D7729-C291-08BC-6395-53030BB60182}"/>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6890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2457-77F3-A152-40B7-3AA11541CA7F}"/>
              </a:ext>
            </a:extLst>
          </p:cNvPr>
          <p:cNvSpPr>
            <a:spLocks noGrp="1"/>
          </p:cNvSpPr>
          <p:nvPr>
            <p:ph type="title"/>
          </p:nvPr>
        </p:nvSpPr>
        <p:spPr/>
        <p:txBody>
          <a:bodyPr/>
          <a:lstStyle/>
          <a:p>
            <a:r>
              <a:rPr lang="en-CA" dirty="0"/>
              <a:t>C# Specification wording</a:t>
            </a:r>
          </a:p>
        </p:txBody>
      </p:sp>
      <p:sp>
        <p:nvSpPr>
          <p:cNvPr id="3" name="Content Placeholder 2">
            <a:extLst>
              <a:ext uri="{FF2B5EF4-FFF2-40B4-BE49-F238E27FC236}">
                <a16:creationId xmlns:a16="http://schemas.microsoft.com/office/drawing/2014/main" id="{6BC142C6-44DB-C5D7-2632-93E0BDCCE5DC}"/>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C# is a strongly typed language. Every variable and constant has a type, as does every expression that evaluates to a value. Every method declaration specifies a name, the type and kind (value, reference, or output) for each input parameter and for the return value. </a:t>
            </a:r>
          </a:p>
          <a:p>
            <a:r>
              <a:rPr lang="en-CA" dirty="0">
                <a:solidFill>
                  <a:schemeClr val="tx1"/>
                </a:solidFill>
                <a:hlinkClick r:id="rId2"/>
              </a:rPr>
              <a:t>https://learn.microsoft.com/en-us/dotnet/csharp/fundamentals/types/</a:t>
            </a:r>
            <a:r>
              <a:rPr lang="en-CA" dirty="0">
                <a:solidFill>
                  <a:schemeClr val="tx1"/>
                </a:solidFill>
              </a:rPr>
              <a:t> </a:t>
            </a:r>
          </a:p>
        </p:txBody>
      </p:sp>
    </p:spTree>
    <p:extLst>
      <p:ext uri="{BB962C8B-B14F-4D97-AF65-F5344CB8AC3E}">
        <p14:creationId xmlns:p14="http://schemas.microsoft.com/office/powerpoint/2010/main" val="372933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2457-77F3-A152-40B7-3AA11541CA7F}"/>
              </a:ext>
            </a:extLst>
          </p:cNvPr>
          <p:cNvSpPr>
            <a:spLocks noGrp="1"/>
          </p:cNvSpPr>
          <p:nvPr>
            <p:ph type="title"/>
          </p:nvPr>
        </p:nvSpPr>
        <p:spPr/>
        <p:txBody>
          <a:bodyPr/>
          <a:lstStyle/>
          <a:p>
            <a:r>
              <a:rPr lang="en-CA" dirty="0"/>
              <a:t>Java Specification wording</a:t>
            </a:r>
          </a:p>
        </p:txBody>
      </p:sp>
      <p:sp>
        <p:nvSpPr>
          <p:cNvPr id="3" name="Content Placeholder 2">
            <a:extLst>
              <a:ext uri="{FF2B5EF4-FFF2-40B4-BE49-F238E27FC236}">
                <a16:creationId xmlns:a16="http://schemas.microsoft.com/office/drawing/2014/main" id="{6BC142C6-44DB-C5D7-2632-93E0BDCCE5DC}"/>
              </a:ext>
            </a:extLst>
          </p:cNvPr>
          <p:cNvSpPr>
            <a:spLocks noGrp="1"/>
          </p:cNvSpPr>
          <p:nvPr>
            <p:ph idx="1"/>
          </p:nvPr>
        </p:nvSpPr>
        <p:spPr/>
        <p:txBody>
          <a:bodyPr/>
          <a:lstStyle/>
          <a:p>
            <a:r>
              <a:rPr lang="en-US" dirty="0">
                <a:solidFill>
                  <a:schemeClr val="tx1"/>
                </a:solidFill>
              </a:rPr>
              <a:t>The Java programming language is a statically typed language, which means that every variable and every expression has a type that is known at compile time.</a:t>
            </a:r>
          </a:p>
          <a:p>
            <a:r>
              <a:rPr lang="en-US" dirty="0">
                <a:solidFill>
                  <a:schemeClr val="tx1"/>
                </a:solidFill>
              </a:rPr>
              <a:t>The Java programming language is also a strongly typed language, because types limit the values that a variable (§4.12) can hold or that an expression can produce, limit the operations supported on those values, and determine the meaning of the operations. Strong static typing helps detect errors at compile time.</a:t>
            </a:r>
          </a:p>
          <a:p>
            <a:r>
              <a:rPr lang="en-CA" dirty="0">
                <a:solidFill>
                  <a:schemeClr val="tx1"/>
                </a:solidFill>
                <a:hlinkClick r:id="rId2"/>
              </a:rPr>
              <a:t>https://docs.oracle.com/javase/specs/jls/se8/html/jls-4.html</a:t>
            </a:r>
            <a:endParaRPr lang="en-US" dirty="0">
              <a:solidFill>
                <a:schemeClr val="tx1"/>
              </a:solidFill>
            </a:endParaRPr>
          </a:p>
          <a:p>
            <a:endParaRPr lang="en-CA" dirty="0">
              <a:solidFill>
                <a:schemeClr val="tx1"/>
              </a:solidFill>
            </a:endParaRPr>
          </a:p>
        </p:txBody>
      </p:sp>
    </p:spTree>
    <p:extLst>
      <p:ext uri="{BB962C8B-B14F-4D97-AF65-F5344CB8AC3E}">
        <p14:creationId xmlns:p14="http://schemas.microsoft.com/office/powerpoint/2010/main" val="407602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F5F4-68B2-D65D-B996-8D7A8A2319C6}"/>
              </a:ext>
            </a:extLst>
          </p:cNvPr>
          <p:cNvSpPr>
            <a:spLocks noGrp="1"/>
          </p:cNvSpPr>
          <p:nvPr>
            <p:ph type="title"/>
          </p:nvPr>
        </p:nvSpPr>
        <p:spPr/>
        <p:txBody>
          <a:bodyPr/>
          <a:lstStyle/>
          <a:p>
            <a:r>
              <a:rPr lang="en-CA" dirty="0"/>
              <a:t>C++ and C are Weakly Typed</a:t>
            </a:r>
          </a:p>
        </p:txBody>
      </p:sp>
      <p:sp>
        <p:nvSpPr>
          <p:cNvPr id="3" name="Content Placeholder 2">
            <a:extLst>
              <a:ext uri="{FF2B5EF4-FFF2-40B4-BE49-F238E27FC236}">
                <a16:creationId xmlns:a16="http://schemas.microsoft.com/office/drawing/2014/main" id="{143FCA83-14AF-A06D-4BAD-F979636ECC60}"/>
              </a:ext>
            </a:extLst>
          </p:cNvPr>
          <p:cNvSpPr>
            <a:spLocks noGrp="1"/>
          </p:cNvSpPr>
          <p:nvPr>
            <p:ph idx="1"/>
          </p:nvPr>
        </p:nvSpPr>
        <p:spPr/>
        <p:txBody>
          <a:bodyPr/>
          <a:lstStyle/>
          <a:p>
            <a:r>
              <a:rPr lang="en-CA" dirty="0">
                <a:solidFill>
                  <a:schemeClr val="tx1"/>
                </a:solidFill>
              </a:rPr>
              <a:t>This does not mean bad </a:t>
            </a:r>
          </a:p>
          <a:p>
            <a:r>
              <a:rPr lang="en-CA" dirty="0">
                <a:solidFill>
                  <a:schemeClr val="tx1"/>
                </a:solidFill>
              </a:rPr>
              <a:t>There is a static type checker</a:t>
            </a:r>
          </a:p>
          <a:p>
            <a:r>
              <a:rPr lang="en-CA" dirty="0">
                <a:solidFill>
                  <a:schemeClr val="tx1"/>
                </a:solidFill>
              </a:rPr>
              <a:t>It is possible to convert a value into an incompatible type</a:t>
            </a:r>
          </a:p>
          <a:p>
            <a:r>
              <a:rPr lang="en-US" dirty="0">
                <a:solidFill>
                  <a:schemeClr val="tx1"/>
                </a:solidFill>
              </a:rPr>
              <a:t>In other words, you can work around the type system </a:t>
            </a:r>
          </a:p>
          <a:p>
            <a:pPr marL="68580" indent="0">
              <a:buNone/>
            </a:pPr>
            <a:endParaRPr lang="en-CA" dirty="0">
              <a:solidFill>
                <a:schemeClr val="tx1"/>
              </a:solidFill>
            </a:endParaRPr>
          </a:p>
        </p:txBody>
      </p:sp>
    </p:spTree>
    <p:extLst>
      <p:ext uri="{BB962C8B-B14F-4D97-AF65-F5344CB8AC3E}">
        <p14:creationId xmlns:p14="http://schemas.microsoft.com/office/powerpoint/2010/main" val="300813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17BE-F1CA-D93D-635C-7776FA4D35D2}"/>
              </a:ext>
            </a:extLst>
          </p:cNvPr>
          <p:cNvSpPr>
            <a:spLocks noGrp="1"/>
          </p:cNvSpPr>
          <p:nvPr>
            <p:ph type="title"/>
          </p:nvPr>
        </p:nvSpPr>
        <p:spPr/>
        <p:txBody>
          <a:bodyPr/>
          <a:lstStyle/>
          <a:p>
            <a:r>
              <a:rPr lang="en-CA" dirty="0"/>
              <a:t>C++ Type System Violation</a:t>
            </a:r>
          </a:p>
        </p:txBody>
      </p:sp>
      <p:pic>
        <p:nvPicPr>
          <p:cNvPr id="5" name="Picture 4">
            <a:extLst>
              <a:ext uri="{FF2B5EF4-FFF2-40B4-BE49-F238E27FC236}">
                <a16:creationId xmlns:a16="http://schemas.microsoft.com/office/drawing/2014/main" id="{561FFE7C-6A8D-3B19-C669-ED398543769D}"/>
              </a:ext>
            </a:extLst>
          </p:cNvPr>
          <p:cNvPicPr>
            <a:picLocks noChangeAspect="1"/>
          </p:cNvPicPr>
          <p:nvPr/>
        </p:nvPicPr>
        <p:blipFill>
          <a:blip r:embed="rId2"/>
          <a:stretch>
            <a:fillRect/>
          </a:stretch>
        </p:blipFill>
        <p:spPr>
          <a:xfrm>
            <a:off x="1717405" y="3672840"/>
            <a:ext cx="7168020" cy="3261361"/>
          </a:xfrm>
          <a:prstGeom prst="rect">
            <a:avLst/>
          </a:prstGeom>
        </p:spPr>
      </p:pic>
      <p:pic>
        <p:nvPicPr>
          <p:cNvPr id="7" name="Picture 6">
            <a:extLst>
              <a:ext uri="{FF2B5EF4-FFF2-40B4-BE49-F238E27FC236}">
                <a16:creationId xmlns:a16="http://schemas.microsoft.com/office/drawing/2014/main" id="{E25B7739-0743-DED0-3A43-D163178A53A6}"/>
              </a:ext>
            </a:extLst>
          </p:cNvPr>
          <p:cNvPicPr>
            <a:picLocks noChangeAspect="1"/>
          </p:cNvPicPr>
          <p:nvPr/>
        </p:nvPicPr>
        <p:blipFill>
          <a:blip r:embed="rId3"/>
          <a:stretch>
            <a:fillRect/>
          </a:stretch>
        </p:blipFill>
        <p:spPr>
          <a:xfrm>
            <a:off x="8991600" y="3672840"/>
            <a:ext cx="8111207" cy="3048000"/>
          </a:xfrm>
          <a:prstGeom prst="rect">
            <a:avLst/>
          </a:prstGeom>
        </p:spPr>
      </p:pic>
    </p:spTree>
    <p:extLst>
      <p:ext uri="{BB962C8B-B14F-4D97-AF65-F5344CB8AC3E}">
        <p14:creationId xmlns:p14="http://schemas.microsoft.com/office/powerpoint/2010/main" val="10941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E84F-B91A-ECFB-F8EE-FC07B81774C5}"/>
              </a:ext>
            </a:extLst>
          </p:cNvPr>
          <p:cNvSpPr>
            <a:spLocks noGrp="1"/>
          </p:cNvSpPr>
          <p:nvPr>
            <p:ph type="title"/>
          </p:nvPr>
        </p:nvSpPr>
        <p:spPr/>
        <p:txBody>
          <a:bodyPr/>
          <a:lstStyle/>
          <a:p>
            <a:r>
              <a:rPr lang="en-CA" dirty="0"/>
              <a:t>Difference Between C/C++ and C#/Java</a:t>
            </a:r>
          </a:p>
        </p:txBody>
      </p:sp>
      <p:sp>
        <p:nvSpPr>
          <p:cNvPr id="3" name="Content Placeholder 2">
            <a:extLst>
              <a:ext uri="{FF2B5EF4-FFF2-40B4-BE49-F238E27FC236}">
                <a16:creationId xmlns:a16="http://schemas.microsoft.com/office/drawing/2014/main" id="{53BC8D6A-A423-BDA1-D828-CC01AD9AE89B}"/>
              </a:ext>
            </a:extLst>
          </p:cNvPr>
          <p:cNvSpPr>
            <a:spLocks noGrp="1"/>
          </p:cNvSpPr>
          <p:nvPr>
            <p:ph idx="1"/>
          </p:nvPr>
        </p:nvSpPr>
        <p:spPr/>
        <p:txBody>
          <a:bodyPr/>
          <a:lstStyle/>
          <a:p>
            <a:r>
              <a:rPr lang="en-CA" dirty="0"/>
              <a:t>In C/C++ you are manipulating bits in a memory location </a:t>
            </a:r>
          </a:p>
          <a:p>
            <a:r>
              <a:rPr lang="en-CA" dirty="0"/>
              <a:t>In C#/Java you are creating or querying values </a:t>
            </a:r>
          </a:p>
          <a:p>
            <a:endParaRPr lang="en-CA" dirty="0"/>
          </a:p>
        </p:txBody>
      </p:sp>
    </p:spTree>
    <p:extLst>
      <p:ext uri="{BB962C8B-B14F-4D97-AF65-F5344CB8AC3E}">
        <p14:creationId xmlns:p14="http://schemas.microsoft.com/office/powerpoint/2010/main" val="46903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27F6E-0977-094C-F705-64EC48569C06}"/>
              </a:ext>
            </a:extLst>
          </p:cNvPr>
          <p:cNvSpPr>
            <a:spLocks noGrp="1"/>
          </p:cNvSpPr>
          <p:nvPr>
            <p:ph type="title"/>
          </p:nvPr>
        </p:nvSpPr>
        <p:spPr/>
        <p:txBody>
          <a:bodyPr/>
          <a:lstStyle/>
          <a:p>
            <a:r>
              <a:rPr lang="en-CA" dirty="0"/>
              <a:t>C# is a Strongly Typed Language</a:t>
            </a:r>
          </a:p>
        </p:txBody>
      </p:sp>
      <p:sp>
        <p:nvSpPr>
          <p:cNvPr id="5" name="Content Placeholder 4">
            <a:extLst>
              <a:ext uri="{FF2B5EF4-FFF2-40B4-BE49-F238E27FC236}">
                <a16:creationId xmlns:a16="http://schemas.microsoft.com/office/drawing/2014/main" id="{8BC9B105-4908-E29C-496E-7A0F363EC0D3}"/>
              </a:ext>
            </a:extLst>
          </p:cNvPr>
          <p:cNvSpPr>
            <a:spLocks noGrp="1"/>
          </p:cNvSpPr>
          <p:nvPr>
            <p:ph idx="1"/>
          </p:nvPr>
        </p:nvSpPr>
        <p:spPr/>
        <p:txBody>
          <a:bodyPr/>
          <a:lstStyle/>
          <a:p>
            <a:r>
              <a:rPr lang="en-CA" dirty="0">
                <a:solidFill>
                  <a:schemeClr val="tx1"/>
                </a:solidFill>
              </a:rPr>
              <a:t>All variables (including parameters) and expressions have types</a:t>
            </a:r>
          </a:p>
          <a:p>
            <a:r>
              <a:rPr lang="en-CA" dirty="0">
                <a:solidFill>
                  <a:schemeClr val="tx1"/>
                </a:solidFill>
              </a:rPr>
              <a:t>Types are checked at compile-time (static-typing)</a:t>
            </a:r>
          </a:p>
          <a:p>
            <a:r>
              <a:rPr lang="en-CA" dirty="0">
                <a:solidFill>
                  <a:schemeClr val="tx1"/>
                </a:solidFill>
              </a:rPr>
              <a:t>Values are assigned types at run-time</a:t>
            </a:r>
          </a:p>
          <a:p>
            <a:r>
              <a:rPr lang="en-CA" dirty="0">
                <a:solidFill>
                  <a:schemeClr val="tx1"/>
                </a:solidFill>
              </a:rPr>
              <a:t>You cannot convert a value from one type into an incompatible type</a:t>
            </a:r>
          </a:p>
          <a:p>
            <a:r>
              <a:rPr lang="en-CA" dirty="0">
                <a:solidFill>
                  <a:schemeClr val="tx1"/>
                </a:solidFill>
              </a:rPr>
              <a:t>Unless you use an unsafe context</a:t>
            </a:r>
          </a:p>
          <a:p>
            <a:r>
              <a:rPr lang="en-CA" dirty="0">
                <a:solidFill>
                  <a:schemeClr val="tx1"/>
                </a:solidFill>
              </a:rPr>
              <a:t>The “dynamic” type defers checking until run-time</a:t>
            </a:r>
          </a:p>
          <a:p>
            <a:endParaRPr lang="en-CA" dirty="0"/>
          </a:p>
        </p:txBody>
      </p:sp>
    </p:spTree>
    <p:extLst>
      <p:ext uri="{BB962C8B-B14F-4D97-AF65-F5344CB8AC3E}">
        <p14:creationId xmlns:p14="http://schemas.microsoft.com/office/powerpoint/2010/main" val="362672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6B0B-86FA-21D9-E5DF-4D082BDED36D}"/>
              </a:ext>
            </a:extLst>
          </p:cNvPr>
          <p:cNvSpPr>
            <a:spLocks noGrp="1"/>
          </p:cNvSpPr>
          <p:nvPr>
            <p:ph type="title"/>
          </p:nvPr>
        </p:nvSpPr>
        <p:spPr/>
        <p:txBody>
          <a:bodyPr/>
          <a:lstStyle/>
          <a:p>
            <a:r>
              <a:rPr lang="en-CA" dirty="0"/>
              <a:t>At Run-Time</a:t>
            </a:r>
          </a:p>
        </p:txBody>
      </p:sp>
      <p:sp>
        <p:nvSpPr>
          <p:cNvPr id="3" name="Content Placeholder 2">
            <a:extLst>
              <a:ext uri="{FF2B5EF4-FFF2-40B4-BE49-F238E27FC236}">
                <a16:creationId xmlns:a16="http://schemas.microsoft.com/office/drawing/2014/main" id="{E630298F-B30C-87EE-681C-ECF139BC1D0A}"/>
              </a:ext>
            </a:extLst>
          </p:cNvPr>
          <p:cNvSpPr>
            <a:spLocks noGrp="1"/>
          </p:cNvSpPr>
          <p:nvPr>
            <p:ph idx="1"/>
          </p:nvPr>
        </p:nvSpPr>
        <p:spPr/>
        <p:txBody>
          <a:bodyPr/>
          <a:lstStyle/>
          <a:p>
            <a:r>
              <a:rPr lang="en-CA" dirty="0"/>
              <a:t>In C# and many modern language values have type information</a:t>
            </a:r>
          </a:p>
          <a:p>
            <a:r>
              <a:rPr lang="en-CA" dirty="0"/>
              <a:t>Theorists call this a “type tag”</a:t>
            </a:r>
          </a:p>
          <a:p>
            <a:r>
              <a:rPr lang="en-CA" dirty="0"/>
              <a:t>It is not part of the type system.</a:t>
            </a:r>
          </a:p>
          <a:p>
            <a:r>
              <a:rPr lang="en-CA" dirty="0"/>
              <a:t>I only </a:t>
            </a:r>
            <a:r>
              <a:rPr lang="en-CA"/>
              <a:t>just figured this out.</a:t>
            </a:r>
            <a:endParaRPr lang="en-CA" dirty="0"/>
          </a:p>
          <a:p>
            <a:endParaRPr lang="en-CA" dirty="0"/>
          </a:p>
        </p:txBody>
      </p:sp>
    </p:spTree>
    <p:extLst>
      <p:ext uri="{BB962C8B-B14F-4D97-AF65-F5344CB8AC3E}">
        <p14:creationId xmlns:p14="http://schemas.microsoft.com/office/powerpoint/2010/main" val="3612725853"/>
      </p:ext>
    </p:extLst>
  </p:cSld>
  <p:clrMapOvr>
    <a:masterClrMapping/>
  </p:clrMapOvr>
</p:sld>
</file>

<file path=ppt/theme/theme1.xml><?xml version="1.0" encoding="utf-8"?>
<a:theme xmlns:a="http://schemas.openxmlformats.org/drawingml/2006/main" name="Bas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8336</TotalTime>
  <Words>719</Words>
  <Application>Microsoft Office PowerPoint</Application>
  <PresentationFormat>Custom</PresentationFormat>
  <Paragraphs>72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Segoe UI</vt:lpstr>
      <vt:lpstr>Calibri</vt:lpstr>
      <vt:lpstr>Corbel</vt:lpstr>
      <vt:lpstr>Base</vt:lpstr>
      <vt:lpstr>Types and VALUES</vt:lpstr>
      <vt:lpstr>What does a type do?</vt:lpstr>
      <vt:lpstr>C# Specification wording</vt:lpstr>
      <vt:lpstr>Java Specification wording</vt:lpstr>
      <vt:lpstr>C++ and C are Weakly Typed</vt:lpstr>
      <vt:lpstr>C++ Type System Violation</vt:lpstr>
      <vt:lpstr>Difference Between C/C++ and C#/Java</vt:lpstr>
      <vt:lpstr>C# is a Strongly Typed Language</vt:lpstr>
      <vt:lpstr>At Run-Time</vt:lpstr>
      <vt:lpstr>C# Values all have Fixed Types</vt:lpstr>
      <vt:lpstr>Why is this cool?</vt:lpstr>
      <vt:lpstr>Common System.Object Methods</vt:lpstr>
      <vt:lpstr>Variables </vt:lpstr>
      <vt:lpstr>Casts</vt:lpstr>
      <vt:lpstr>Case Study: Strings</vt:lpstr>
      <vt:lpstr>string vs. System.String</vt:lpstr>
      <vt:lpstr>String Immutability</vt:lpstr>
      <vt:lpstr>System.String Documentation</vt:lpstr>
      <vt:lpstr>Inheritance</vt:lpstr>
      <vt:lpstr>Querying the Type</vt:lpstr>
      <vt:lpstr>Example</vt:lpstr>
      <vt:lpstr>Boxing and Unboxing</vt:lpstr>
    </vt:vector>
  </TitlesOfParts>
  <Manager>Christopher Diggins</Manager>
  <Company>Christopher Diggins</Company>
  <LinksUpToDate>false</LinksUpToDate>
  <SharedDoc>false</SharedDoc>
  <HyperlinkBase>https://github.com/cdiggins/learning-to-code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dc:title>
  <dc:subject>Coding</dc:subject>
  <dc:creator>Anneye Blanco</dc:creator>
  <cp:keywords>tutorial, programming, coding, lesson</cp:keywords>
  <cp:lastModifiedBy>Christopher Diggins</cp:lastModifiedBy>
  <cp:revision>28</cp:revision>
  <dcterms:created xsi:type="dcterms:W3CDTF">2022-10-07T01:31:58Z</dcterms:created>
  <dcterms:modified xsi:type="dcterms:W3CDTF">2023-01-17T18:38:49Z</dcterms:modified>
  <cp:category>Tutorial</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2022-10-07T00:00:00Z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2022-10-07T00:00:00Z</vt:filetime>
  </property>
</Properties>
</file>