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3"/>
  </p:notesMasterIdLst>
  <p:sldIdLst>
    <p:sldId id="449" r:id="rId2"/>
  </p:sldIdLst>
  <p:sldSz cx="18288000" cy="10287000"/>
  <p:notesSz cx="18288000" cy="10287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bel" panose="020B050302020402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74" d="100"/>
          <a:sy n="74" d="100"/>
        </p:scale>
        <p:origin x="22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Template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9310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Calibri</vt:lpstr>
      <vt:lpstr>Base</vt:lpstr>
      <vt:lpstr>Template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34</cp:revision>
  <dcterms:created xsi:type="dcterms:W3CDTF">2022-10-07T01:31:58Z</dcterms:created>
  <dcterms:modified xsi:type="dcterms:W3CDTF">2023-03-07T04:20:31Z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