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6"/>
  </p:notesMasterIdLst>
  <p:sldIdLst>
    <p:sldId id="449" r:id="rId2"/>
    <p:sldId id="472" r:id="rId3"/>
    <p:sldId id="463" r:id="rId4"/>
    <p:sldId id="460" r:id="rId5"/>
    <p:sldId id="461" r:id="rId6"/>
    <p:sldId id="462" r:id="rId7"/>
    <p:sldId id="464" r:id="rId8"/>
    <p:sldId id="465" r:id="rId9"/>
    <p:sldId id="466" r:id="rId10"/>
    <p:sldId id="467" r:id="rId11"/>
    <p:sldId id="469" r:id="rId12"/>
    <p:sldId id="470" r:id="rId13"/>
    <p:sldId id="471" r:id="rId14"/>
    <p:sldId id="468" r:id="rId15"/>
  </p:sldIdLst>
  <p:sldSz cx="18288000" cy="10287000"/>
  <p:notesSz cx="18288000" cy="10287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rbel" panose="020B0503020204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llections" id="{4BAB7DA2-538C-42CB-B5A6-322AF23AA16F}">
          <p14:sldIdLst>
            <p14:sldId id="449"/>
            <p14:sldId id="472"/>
            <p14:sldId id="463"/>
            <p14:sldId id="460"/>
            <p14:sldId id="461"/>
            <p14:sldId id="462"/>
            <p14:sldId id="464"/>
            <p14:sldId id="465"/>
            <p14:sldId id="466"/>
            <p14:sldId id="467"/>
            <p14:sldId id="469"/>
            <p14:sldId id="470"/>
            <p14:sldId id="471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Coding TIPS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9F40-FB03-9039-0004-B12BAB1E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F6C0-DB09-9D66-C5E4-684E82CC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While learning, break complex expressions down into smaller ones</a:t>
            </a:r>
          </a:p>
          <a:p>
            <a:r>
              <a:rPr lang="en-CA" dirty="0"/>
              <a:t>Assign sub-expressions to variables</a:t>
            </a:r>
          </a:p>
          <a:p>
            <a:r>
              <a:rPr lang="en-CA" dirty="0"/>
              <a:t>Yes your code is longer, but easier to find mistakes </a:t>
            </a:r>
          </a:p>
          <a:p>
            <a:r>
              <a:rPr lang="en-CA" dirty="0"/>
              <a:t>You can also debug easier</a:t>
            </a:r>
          </a:p>
        </p:txBody>
      </p:sp>
    </p:spTree>
    <p:extLst>
      <p:ext uri="{BB962C8B-B14F-4D97-AF65-F5344CB8AC3E}">
        <p14:creationId xmlns:p14="http://schemas.microsoft.com/office/powerpoint/2010/main" val="286870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3FD1-5D6D-AE45-DBF3-71334C6F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44C8-D706-91DA-F8CD-51870432D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Don’t put too many</a:t>
            </a:r>
          </a:p>
          <a:p>
            <a:r>
              <a:rPr lang="en-CA" dirty="0"/>
              <a:t>Don’t state the obvious </a:t>
            </a:r>
          </a:p>
          <a:p>
            <a:r>
              <a:rPr lang="en-CA" dirty="0"/>
              <a:t>They are for you and the reader</a:t>
            </a:r>
          </a:p>
          <a:p>
            <a:r>
              <a:rPr lang="en-CA" dirty="0"/>
              <a:t>Tell us something useful </a:t>
            </a:r>
          </a:p>
          <a:p>
            <a:r>
              <a:rPr lang="en-CA" dirty="0"/>
              <a:t>Code should speak for itself</a:t>
            </a:r>
          </a:p>
        </p:txBody>
      </p:sp>
    </p:spTree>
    <p:extLst>
      <p:ext uri="{BB962C8B-B14F-4D97-AF65-F5344CB8AC3E}">
        <p14:creationId xmlns:p14="http://schemas.microsoft.com/office/powerpoint/2010/main" val="326218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EBFA-D11D-E981-0C78-FD63E105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Don’t Leave Unused Code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5A5F-FF19-C802-FDD7-1BE9E37C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can be confusing to yourself and others </a:t>
            </a:r>
          </a:p>
        </p:txBody>
      </p:sp>
    </p:spTree>
    <p:extLst>
      <p:ext uri="{BB962C8B-B14F-4D97-AF65-F5344CB8AC3E}">
        <p14:creationId xmlns:p14="http://schemas.microsoft.com/office/powerpoint/2010/main" val="89350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59EA-4D54-C6E7-D34C-4421C264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7586-51D5-CB72-59A4-5F5C16FF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75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02A5-378A-1473-7A3C-C0E38249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F6F5-F1B9-A50A-EF74-A07DB8C18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0xFFul - hexadecimal number 255, typed as a 64 bit unsigned number (long)</a:t>
            </a:r>
          </a:p>
          <a:p>
            <a:r>
              <a:rPr lang="en-CA" dirty="0"/>
              <a:t>123.45f – single precision floating point number </a:t>
            </a:r>
          </a:p>
          <a:p>
            <a:r>
              <a:rPr lang="en-CA" dirty="0"/>
              <a:t>TIP: When using the “var” declaration hover the mouse over the var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72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39B5-1AC2-5DB2-B77C-A646B17E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Pieces of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42F3-479A-822B-047C-DEB1F9B1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Practice, practice, practice </a:t>
            </a:r>
          </a:p>
          <a:p>
            <a:r>
              <a:rPr lang="en-CA" dirty="0"/>
              <a:t>You will get much faster</a:t>
            </a:r>
          </a:p>
          <a:p>
            <a:r>
              <a:rPr lang="en-CA" dirty="0"/>
              <a:t>If you are stuck, ask for help </a:t>
            </a:r>
          </a:p>
        </p:txBody>
      </p:sp>
    </p:spTree>
    <p:extLst>
      <p:ext uri="{BB962C8B-B14F-4D97-AF65-F5344CB8AC3E}">
        <p14:creationId xmlns:p14="http://schemas.microsoft.com/office/powerpoint/2010/main" val="14803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9640-0EDB-1417-87A2-4F9900394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8D6F-40E2-8ECB-0547-76563F0A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Recognizing mistakes</a:t>
            </a:r>
          </a:p>
          <a:p>
            <a:r>
              <a:rPr lang="en-CA" dirty="0"/>
              <a:t>Reading code</a:t>
            </a:r>
          </a:p>
          <a:p>
            <a:r>
              <a:rPr lang="en-CA" dirty="0"/>
              <a:t>Problem solving </a:t>
            </a:r>
          </a:p>
          <a:p>
            <a:r>
              <a:rPr lang="en-CA" dirty="0"/>
              <a:t>Writing code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2386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173A-3599-D588-E539-9FA63820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Programming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D402-CFDA-96C4-B15A-9A0B033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you are confused </a:t>
            </a:r>
          </a:p>
          <a:p>
            <a:r>
              <a:rPr lang="en-CA" dirty="0"/>
              <a:t>Set a breakpoint see what it does</a:t>
            </a:r>
          </a:p>
          <a:p>
            <a:r>
              <a:rPr lang="en-CA" dirty="0"/>
              <a:t>Step through the code</a:t>
            </a:r>
          </a:p>
          <a:p>
            <a:r>
              <a:rPr lang="en-CA" dirty="0"/>
              <a:t>Ask yourself, is it doing what I expected? </a:t>
            </a:r>
          </a:p>
          <a:p>
            <a:r>
              <a:rPr lang="en-CA" dirty="0"/>
              <a:t>Why or why not? </a:t>
            </a:r>
          </a:p>
        </p:txBody>
      </p:sp>
    </p:spTree>
    <p:extLst>
      <p:ext uri="{BB962C8B-B14F-4D97-AF65-F5344CB8AC3E}">
        <p14:creationId xmlns:p14="http://schemas.microsoft.com/office/powerpoint/2010/main" val="160652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4D57-66E1-49E4-E03A-D348E04B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If you are not sure what you expect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8D4E-D752-0E2F-7225-C9851C50E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Valid!! </a:t>
            </a:r>
          </a:p>
          <a:p>
            <a:r>
              <a:rPr lang="en-CA" dirty="0"/>
              <a:t>Write out what you want to happen in code</a:t>
            </a:r>
          </a:p>
          <a:p>
            <a:r>
              <a:rPr lang="en-CA" dirty="0"/>
              <a:t>Find the inconsistency in your code and understanding  </a:t>
            </a:r>
          </a:p>
          <a:p>
            <a:r>
              <a:rPr lang="en-CA" dirty="0"/>
              <a:t>Ask yourself in a comment</a:t>
            </a:r>
          </a:p>
          <a:p>
            <a:r>
              <a:rPr lang="en-CA" dirty="0"/>
              <a:t>Make the best guess</a:t>
            </a:r>
          </a:p>
          <a:p>
            <a:r>
              <a:rPr lang="en-CA" dirty="0"/>
              <a:t>Mention you are guessing 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604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F321-285A-17A0-A57D-7FC6496F2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Tracing and Asserts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526C-A9D1-1594-7D07-04E916DF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Debug.WriteLine</a:t>
            </a:r>
            <a:r>
              <a:rPr lang="en-CA" dirty="0"/>
              <a:t>() in regular code </a:t>
            </a:r>
          </a:p>
          <a:p>
            <a:r>
              <a:rPr lang="en-CA" dirty="0"/>
              <a:t>Use </a:t>
            </a:r>
            <a:r>
              <a:rPr lang="en-CA" dirty="0" err="1"/>
              <a:t>Console.WriteLine</a:t>
            </a:r>
            <a:r>
              <a:rPr lang="en-CA" dirty="0"/>
              <a:t>() in tests </a:t>
            </a:r>
          </a:p>
          <a:p>
            <a:r>
              <a:rPr lang="en-CA" dirty="0"/>
              <a:t>Use </a:t>
            </a:r>
            <a:r>
              <a:rPr lang="en-CA" dirty="0" err="1"/>
              <a:t>Debug.Assert</a:t>
            </a:r>
            <a:r>
              <a:rPr lang="en-CA" dirty="0"/>
              <a:t>() in regular code</a:t>
            </a:r>
          </a:p>
          <a:p>
            <a:r>
              <a:rPr lang="en-CA" dirty="0"/>
              <a:t>Use </a:t>
            </a:r>
            <a:r>
              <a:rPr lang="en-CA" dirty="0" err="1"/>
              <a:t>Assert.IsTrue</a:t>
            </a:r>
            <a:r>
              <a:rPr lang="en-CA" dirty="0"/>
              <a:t> or </a:t>
            </a:r>
            <a:r>
              <a:rPr lang="en-CA" dirty="0" err="1"/>
              <a:t>Assert.AreEqual</a:t>
            </a:r>
            <a:r>
              <a:rPr lang="en-CA" dirty="0"/>
              <a:t> in tests projects </a:t>
            </a:r>
          </a:p>
        </p:txBody>
      </p:sp>
    </p:spTree>
    <p:extLst>
      <p:ext uri="{BB962C8B-B14F-4D97-AF65-F5344CB8AC3E}">
        <p14:creationId xmlns:p14="http://schemas.microsoft.com/office/powerpoint/2010/main" val="345089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2208-F2C5-9BE8-54BC-95ACE082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Reversing the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CF3A-B4E8-3829-6AAF-DDA6B89EE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problem solving trick is to reverse the direction that we loop over stuff</a:t>
            </a:r>
          </a:p>
          <a:p>
            <a:r>
              <a:rPr lang="en-CA" dirty="0"/>
              <a:t>Look for a “counter example” as opposed to proving something is true</a:t>
            </a:r>
          </a:p>
        </p:txBody>
      </p:sp>
    </p:spTree>
    <p:extLst>
      <p:ext uri="{BB962C8B-B14F-4D97-AF65-F5344CB8AC3E}">
        <p14:creationId xmlns:p14="http://schemas.microsoft.com/office/powerpoint/2010/main" val="239003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3C28-3B09-3788-3C99-19245386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3E700-1C44-A6C6-C6AF-0037DCD7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 them explicit</a:t>
            </a:r>
          </a:p>
          <a:p>
            <a:r>
              <a:rPr lang="en-CA" dirty="0"/>
              <a:t>Don’t solve every problem right away</a:t>
            </a:r>
          </a:p>
          <a:p>
            <a:r>
              <a:rPr lang="en-CA" dirty="0"/>
              <a:t>Sometimes code is “good enough”</a:t>
            </a:r>
          </a:p>
          <a:p>
            <a:r>
              <a:rPr lang="en-CA" dirty="0"/>
              <a:t>That is where documentation is important </a:t>
            </a:r>
          </a:p>
        </p:txBody>
      </p:sp>
    </p:spTree>
    <p:extLst>
      <p:ext uri="{BB962C8B-B14F-4D97-AF65-F5344CB8AC3E}">
        <p14:creationId xmlns:p14="http://schemas.microsoft.com/office/powerpoint/2010/main" val="306986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A6D8-8BCA-1ACA-748A-10F571B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Braces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7D226-B9D0-7E53-A7C0-823472D1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statements and loops don’t require curly braces</a:t>
            </a:r>
          </a:p>
          <a:p>
            <a:r>
              <a:rPr lang="en-CA" dirty="0"/>
              <a:t>However, it can make code easier to read and avoid errors </a:t>
            </a:r>
          </a:p>
        </p:txBody>
      </p:sp>
    </p:spTree>
    <p:extLst>
      <p:ext uri="{BB962C8B-B14F-4D97-AF65-F5344CB8AC3E}">
        <p14:creationId xmlns:p14="http://schemas.microsoft.com/office/powerpoint/2010/main" val="73566059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9113</TotalTime>
  <Words>335</Words>
  <Application>Microsoft Office PowerPoint</Application>
  <PresentationFormat>Custom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Corbel</vt:lpstr>
      <vt:lpstr>Calibri</vt:lpstr>
      <vt:lpstr>Base</vt:lpstr>
      <vt:lpstr>Coding TIPS</vt:lpstr>
      <vt:lpstr>First Pieces of Advice</vt:lpstr>
      <vt:lpstr>Learning to Program</vt:lpstr>
      <vt:lpstr>Programming Note</vt:lpstr>
      <vt:lpstr>If you are not sure what you expect </vt:lpstr>
      <vt:lpstr>Tracing and Asserts</vt:lpstr>
      <vt:lpstr>Reversing the Direction</vt:lpstr>
      <vt:lpstr>Consider the Test Cases</vt:lpstr>
      <vt:lpstr>Use Braces</vt:lpstr>
      <vt:lpstr>Use Variables</vt:lpstr>
      <vt:lpstr>Comments</vt:lpstr>
      <vt:lpstr>Don’t Leave Unused Code in a File</vt:lpstr>
      <vt:lpstr>PowerPoint Presentation</vt:lpstr>
      <vt:lpstr>What was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30</cp:revision>
  <dcterms:created xsi:type="dcterms:W3CDTF">2022-10-07T01:31:58Z</dcterms:created>
  <dcterms:modified xsi:type="dcterms:W3CDTF">2023-01-26T16:04:25Z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