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57"/>
  </p:notesMasterIdLst>
  <p:sldIdLst>
    <p:sldId id="449" r:id="rId2"/>
    <p:sldId id="339" r:id="rId3"/>
    <p:sldId id="450" r:id="rId4"/>
    <p:sldId id="479" r:id="rId5"/>
    <p:sldId id="455" r:id="rId6"/>
    <p:sldId id="454" r:id="rId7"/>
    <p:sldId id="472" r:id="rId8"/>
    <p:sldId id="478" r:id="rId9"/>
    <p:sldId id="477" r:id="rId10"/>
    <p:sldId id="476" r:id="rId11"/>
    <p:sldId id="474" r:id="rId12"/>
    <p:sldId id="485" r:id="rId13"/>
    <p:sldId id="488" r:id="rId14"/>
    <p:sldId id="497" r:id="rId15"/>
    <p:sldId id="498" r:id="rId16"/>
    <p:sldId id="500" r:id="rId17"/>
    <p:sldId id="489" r:id="rId18"/>
    <p:sldId id="490" r:id="rId19"/>
    <p:sldId id="491" r:id="rId20"/>
    <p:sldId id="492" r:id="rId21"/>
    <p:sldId id="494" r:id="rId22"/>
    <p:sldId id="486" r:id="rId23"/>
    <p:sldId id="495" r:id="rId24"/>
    <p:sldId id="496" r:id="rId25"/>
    <p:sldId id="499" r:id="rId26"/>
    <p:sldId id="475" r:id="rId27"/>
    <p:sldId id="480" r:id="rId28"/>
    <p:sldId id="482" r:id="rId29"/>
    <p:sldId id="481" r:id="rId30"/>
    <p:sldId id="483" r:id="rId31"/>
    <p:sldId id="461" r:id="rId32"/>
    <p:sldId id="456" r:id="rId33"/>
    <p:sldId id="458" r:id="rId34"/>
    <p:sldId id="462" r:id="rId35"/>
    <p:sldId id="466" r:id="rId36"/>
    <p:sldId id="465" r:id="rId37"/>
    <p:sldId id="467" r:id="rId38"/>
    <p:sldId id="468" r:id="rId39"/>
    <p:sldId id="470" r:id="rId40"/>
    <p:sldId id="463" r:id="rId41"/>
    <p:sldId id="469" r:id="rId42"/>
    <p:sldId id="459" r:id="rId43"/>
    <p:sldId id="453" r:id="rId44"/>
    <p:sldId id="471" r:id="rId45"/>
    <p:sldId id="451" r:id="rId46"/>
    <p:sldId id="452" r:id="rId47"/>
    <p:sldId id="390" r:id="rId48"/>
    <p:sldId id="354" r:id="rId49"/>
    <p:sldId id="357" r:id="rId50"/>
    <p:sldId id="380" r:id="rId51"/>
    <p:sldId id="353" r:id="rId52"/>
    <p:sldId id="378" r:id="rId53"/>
    <p:sldId id="395" r:id="rId54"/>
    <p:sldId id="396" r:id="rId55"/>
    <p:sldId id="397" r:id="rId56"/>
  </p:sldIdLst>
  <p:sldSz cx="18288000" cy="10287000"/>
  <p:notesSz cx="18288000" cy="10287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orbel" panose="020B0503020204020204" pitchFamily="34" charset="0"/>
      <p:regular r:id="rId62"/>
      <p:bold r:id="rId63"/>
      <p:italic r:id="rId64"/>
      <p:boldItalic r:id="rId6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lections" id="{4BAB7DA2-538C-42CB-B5A6-322AF23AA16F}">
          <p14:sldIdLst>
            <p14:sldId id="449"/>
            <p14:sldId id="339"/>
            <p14:sldId id="450"/>
            <p14:sldId id="479"/>
            <p14:sldId id="455"/>
            <p14:sldId id="454"/>
            <p14:sldId id="472"/>
            <p14:sldId id="478"/>
            <p14:sldId id="477"/>
            <p14:sldId id="476"/>
          </p14:sldIdLst>
        </p14:section>
        <p14:section name="Operations" id="{F3E4020A-D397-49ED-9267-2D8872C465AC}">
          <p14:sldIdLst>
            <p14:sldId id="474"/>
            <p14:sldId id="485"/>
            <p14:sldId id="488"/>
            <p14:sldId id="497"/>
            <p14:sldId id="498"/>
            <p14:sldId id="500"/>
            <p14:sldId id="489"/>
            <p14:sldId id="490"/>
            <p14:sldId id="491"/>
            <p14:sldId id="492"/>
            <p14:sldId id="494"/>
            <p14:sldId id="486"/>
            <p14:sldId id="495"/>
            <p14:sldId id="496"/>
            <p14:sldId id="499"/>
          </p14:sldIdLst>
        </p14:section>
        <p14:section name="Mutating Operations" id="{368D3BF6-E225-4441-BBAC-BF3AFA924F72}">
          <p14:sldIdLst>
            <p14:sldId id="475"/>
            <p14:sldId id="480"/>
            <p14:sldId id="482"/>
            <p14:sldId id="481"/>
            <p14:sldId id="483"/>
          </p14:sldIdLst>
        </p14:section>
        <p14:section name="Interfaces" id="{FF817810-8FEE-4BFF-B529-F606EF0945B9}">
          <p14:sldIdLst>
            <p14:sldId id="461"/>
            <p14:sldId id="456"/>
            <p14:sldId id="458"/>
            <p14:sldId id="462"/>
            <p14:sldId id="466"/>
            <p14:sldId id="465"/>
            <p14:sldId id="467"/>
            <p14:sldId id="468"/>
            <p14:sldId id="470"/>
            <p14:sldId id="463"/>
            <p14:sldId id="469"/>
            <p14:sldId id="459"/>
            <p14:sldId id="453"/>
            <p14:sldId id="471"/>
            <p14:sldId id="451"/>
            <p14:sldId id="452"/>
            <p14:sldId id="390"/>
            <p14:sldId id="354"/>
            <p14:sldId id="357"/>
            <p14:sldId id="380"/>
            <p14:sldId id="353"/>
            <p14:sldId id="378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DD883-D9C7-4DF6-941C-746D000DAF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9D5908-EA72-4733-B566-5C03D6CA530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 collection is a value that contains other values.</a:t>
          </a:r>
          <a:endParaRPr lang="en-US"/>
        </a:p>
      </dgm:t>
    </dgm:pt>
    <dgm:pt modelId="{C7A7C8D0-40F1-41F8-8AA5-4BC4AEF7173D}" type="parTrans" cxnId="{9CA1D498-2D55-4363-97CB-775C2D1D5AC8}">
      <dgm:prSet/>
      <dgm:spPr/>
      <dgm:t>
        <a:bodyPr/>
        <a:lstStyle/>
        <a:p>
          <a:endParaRPr lang="en-US"/>
        </a:p>
      </dgm:t>
    </dgm:pt>
    <dgm:pt modelId="{1C66F813-D337-4EC1-A386-16E203992678}" type="sibTrans" cxnId="{9CA1D498-2D55-4363-97CB-775C2D1D5AC8}">
      <dgm:prSet/>
      <dgm:spPr/>
      <dgm:t>
        <a:bodyPr/>
        <a:lstStyle/>
        <a:p>
          <a:endParaRPr lang="en-US"/>
        </a:p>
      </dgm:t>
    </dgm:pt>
    <dgm:pt modelId="{A62E1FD7-3F7F-4DF0-A5FC-1BD6B6224A0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 collection has items of the same type.</a:t>
          </a:r>
          <a:endParaRPr lang="en-US"/>
        </a:p>
      </dgm:t>
    </dgm:pt>
    <dgm:pt modelId="{3F86005A-06EF-46B6-87E8-05F66579AFB5}" type="parTrans" cxnId="{AB290328-8F02-4545-B254-43DD60398CEF}">
      <dgm:prSet/>
      <dgm:spPr/>
      <dgm:t>
        <a:bodyPr/>
        <a:lstStyle/>
        <a:p>
          <a:endParaRPr lang="en-US"/>
        </a:p>
      </dgm:t>
    </dgm:pt>
    <dgm:pt modelId="{C0F201CE-DC3E-4C1D-B861-B18A76CA66B2}" type="sibTrans" cxnId="{AB290328-8F02-4545-B254-43DD60398CEF}">
      <dgm:prSet/>
      <dgm:spPr/>
      <dgm:t>
        <a:bodyPr/>
        <a:lstStyle/>
        <a:p>
          <a:endParaRPr lang="en-US"/>
        </a:p>
      </dgm:t>
    </dgm:pt>
    <dgm:pt modelId="{0ACBF5D6-D84E-4199-A3B7-AEEB07C0657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Examples include arrays, stacks, set, dictionaries, and lists. </a:t>
          </a:r>
          <a:endParaRPr lang="en-US" dirty="0"/>
        </a:p>
      </dgm:t>
    </dgm:pt>
    <dgm:pt modelId="{462C732E-B189-479D-ABBF-AC4CFBC149EF}" type="parTrans" cxnId="{FAEBCD20-363F-478C-BF1A-64E3E9AD93D9}">
      <dgm:prSet/>
      <dgm:spPr/>
      <dgm:t>
        <a:bodyPr/>
        <a:lstStyle/>
        <a:p>
          <a:endParaRPr lang="en-US"/>
        </a:p>
      </dgm:t>
    </dgm:pt>
    <dgm:pt modelId="{B636AF22-5464-4AC8-AFB4-9F60F21B1F94}" type="sibTrans" cxnId="{FAEBCD20-363F-478C-BF1A-64E3E9AD93D9}">
      <dgm:prSet/>
      <dgm:spPr/>
      <dgm:t>
        <a:bodyPr/>
        <a:lstStyle/>
        <a:p>
          <a:endParaRPr lang="en-US"/>
        </a:p>
      </dgm:t>
    </dgm:pt>
    <dgm:pt modelId="{F8824436-EA45-41AE-B01D-E009C22563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We can get far with just using lists (dynamic arrays).</a:t>
          </a:r>
          <a:endParaRPr lang="en-US" dirty="0"/>
        </a:p>
      </dgm:t>
    </dgm:pt>
    <dgm:pt modelId="{F916F476-CA1C-49EE-BFFB-C16082140A19}" type="parTrans" cxnId="{F9C99D85-F141-49E6-81B6-DA9FFDB4DDF9}">
      <dgm:prSet/>
      <dgm:spPr/>
      <dgm:t>
        <a:bodyPr/>
        <a:lstStyle/>
        <a:p>
          <a:endParaRPr lang="en-US"/>
        </a:p>
      </dgm:t>
    </dgm:pt>
    <dgm:pt modelId="{23CB02EA-09D4-458A-A607-1AE9EDA04183}" type="sibTrans" cxnId="{F9C99D85-F141-49E6-81B6-DA9FFDB4DDF9}">
      <dgm:prSet/>
      <dgm:spPr/>
      <dgm:t>
        <a:bodyPr/>
        <a:lstStyle/>
        <a:p>
          <a:endParaRPr lang="en-US"/>
        </a:p>
      </dgm:t>
    </dgm:pt>
    <dgm:pt modelId="{04F9122B-7589-4ED6-8165-D9BD42DCFF23}" type="pres">
      <dgm:prSet presAssocID="{5E7DD883-D9C7-4DF6-941C-746D000DAF9F}" presName="root" presStyleCnt="0">
        <dgm:presLayoutVars>
          <dgm:dir/>
          <dgm:resizeHandles val="exact"/>
        </dgm:presLayoutVars>
      </dgm:prSet>
      <dgm:spPr/>
    </dgm:pt>
    <dgm:pt modelId="{773F9C21-12D5-44E6-9E09-D0E41F8FAA5C}" type="pres">
      <dgm:prSet presAssocID="{2F9D5908-EA72-4733-B566-5C03D6CA5300}" presName="compNode" presStyleCnt="0"/>
      <dgm:spPr/>
    </dgm:pt>
    <dgm:pt modelId="{105CB50F-F49A-46FC-A864-585A363CBE08}" type="pres">
      <dgm:prSet presAssocID="{2F9D5908-EA72-4733-B566-5C03D6CA5300}" presName="bgRect" presStyleLbl="bgShp" presStyleIdx="0" presStyleCnt="4"/>
      <dgm:spPr/>
    </dgm:pt>
    <dgm:pt modelId="{83F206B6-BEA4-4129-AEB6-24F0C9C85E0F}" type="pres">
      <dgm:prSet presAssocID="{2F9D5908-EA72-4733-B566-5C03D6CA53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FC60265-7A96-4E4A-A4AD-E3FDADC539E8}" type="pres">
      <dgm:prSet presAssocID="{2F9D5908-EA72-4733-B566-5C03D6CA5300}" presName="spaceRect" presStyleCnt="0"/>
      <dgm:spPr/>
    </dgm:pt>
    <dgm:pt modelId="{12E858BF-5325-4E42-93B9-84C13DF00031}" type="pres">
      <dgm:prSet presAssocID="{2F9D5908-EA72-4733-B566-5C03D6CA5300}" presName="parTx" presStyleLbl="revTx" presStyleIdx="0" presStyleCnt="4">
        <dgm:presLayoutVars>
          <dgm:chMax val="0"/>
          <dgm:chPref val="0"/>
        </dgm:presLayoutVars>
      </dgm:prSet>
      <dgm:spPr/>
    </dgm:pt>
    <dgm:pt modelId="{7FDB03D3-1D6E-4AE7-8E3E-2FAD1AA8E78B}" type="pres">
      <dgm:prSet presAssocID="{1C66F813-D337-4EC1-A386-16E203992678}" presName="sibTrans" presStyleCnt="0"/>
      <dgm:spPr/>
    </dgm:pt>
    <dgm:pt modelId="{8D6A9311-B07D-4B20-895E-82D713ED9D9D}" type="pres">
      <dgm:prSet presAssocID="{A62E1FD7-3F7F-4DF0-A5FC-1BD6B6224A07}" presName="compNode" presStyleCnt="0"/>
      <dgm:spPr/>
    </dgm:pt>
    <dgm:pt modelId="{8FF86E60-7BEB-4C8C-9EDD-F8C21DE1F126}" type="pres">
      <dgm:prSet presAssocID="{A62E1FD7-3F7F-4DF0-A5FC-1BD6B6224A07}" presName="bgRect" presStyleLbl="bgShp" presStyleIdx="1" presStyleCnt="4"/>
      <dgm:spPr/>
    </dgm:pt>
    <dgm:pt modelId="{6A858539-B827-451C-97D2-3837CABC9A00}" type="pres">
      <dgm:prSet presAssocID="{A62E1FD7-3F7F-4DF0-A5FC-1BD6B6224A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716FA2CF-3722-46A9-B2CB-699FFD2DAC35}" type="pres">
      <dgm:prSet presAssocID="{A62E1FD7-3F7F-4DF0-A5FC-1BD6B6224A07}" presName="spaceRect" presStyleCnt="0"/>
      <dgm:spPr/>
    </dgm:pt>
    <dgm:pt modelId="{C9AB7989-E789-4667-A6EE-852346260506}" type="pres">
      <dgm:prSet presAssocID="{A62E1FD7-3F7F-4DF0-A5FC-1BD6B6224A07}" presName="parTx" presStyleLbl="revTx" presStyleIdx="1" presStyleCnt="4">
        <dgm:presLayoutVars>
          <dgm:chMax val="0"/>
          <dgm:chPref val="0"/>
        </dgm:presLayoutVars>
      </dgm:prSet>
      <dgm:spPr/>
    </dgm:pt>
    <dgm:pt modelId="{EE2CC279-28E4-4BFD-9D3E-7D7F147DAD8B}" type="pres">
      <dgm:prSet presAssocID="{C0F201CE-DC3E-4C1D-B861-B18A76CA66B2}" presName="sibTrans" presStyleCnt="0"/>
      <dgm:spPr/>
    </dgm:pt>
    <dgm:pt modelId="{4F5F06AD-423D-44FC-A282-5CFEF3B811CA}" type="pres">
      <dgm:prSet presAssocID="{0ACBF5D6-D84E-4199-A3B7-AEEB07C06573}" presName="compNode" presStyleCnt="0"/>
      <dgm:spPr/>
    </dgm:pt>
    <dgm:pt modelId="{4BCF97E0-A9A5-4029-BE04-23DAEB8F1F7C}" type="pres">
      <dgm:prSet presAssocID="{0ACBF5D6-D84E-4199-A3B7-AEEB07C06573}" presName="bgRect" presStyleLbl="bgShp" presStyleIdx="2" presStyleCnt="4"/>
      <dgm:spPr/>
    </dgm:pt>
    <dgm:pt modelId="{57B76F26-A55F-4226-B6AD-80E670E46041}" type="pres">
      <dgm:prSet presAssocID="{0ACBF5D6-D84E-4199-A3B7-AEEB07C065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C759622-930C-4A34-8AC8-4736866873B1}" type="pres">
      <dgm:prSet presAssocID="{0ACBF5D6-D84E-4199-A3B7-AEEB07C06573}" presName="spaceRect" presStyleCnt="0"/>
      <dgm:spPr/>
    </dgm:pt>
    <dgm:pt modelId="{8699B2AC-C65D-408D-A89D-0F1C0972F0E9}" type="pres">
      <dgm:prSet presAssocID="{0ACBF5D6-D84E-4199-A3B7-AEEB07C06573}" presName="parTx" presStyleLbl="revTx" presStyleIdx="2" presStyleCnt="4">
        <dgm:presLayoutVars>
          <dgm:chMax val="0"/>
          <dgm:chPref val="0"/>
        </dgm:presLayoutVars>
      </dgm:prSet>
      <dgm:spPr/>
    </dgm:pt>
    <dgm:pt modelId="{4DF6A25C-ECAF-4C72-8F20-4346D99900DF}" type="pres">
      <dgm:prSet presAssocID="{B636AF22-5464-4AC8-AFB4-9F60F21B1F94}" presName="sibTrans" presStyleCnt="0"/>
      <dgm:spPr/>
    </dgm:pt>
    <dgm:pt modelId="{5E2B5EAE-358C-4EFA-950A-D1164D700106}" type="pres">
      <dgm:prSet presAssocID="{F8824436-EA45-41AE-B01D-E009C22563BC}" presName="compNode" presStyleCnt="0"/>
      <dgm:spPr/>
    </dgm:pt>
    <dgm:pt modelId="{E029F4C6-7C51-4828-9D89-8E5819DA3559}" type="pres">
      <dgm:prSet presAssocID="{F8824436-EA45-41AE-B01D-E009C22563BC}" presName="bgRect" presStyleLbl="bgShp" presStyleIdx="3" presStyleCnt="4"/>
      <dgm:spPr/>
    </dgm:pt>
    <dgm:pt modelId="{FE98F94A-27C3-468F-BDBA-36847875D30B}" type="pres">
      <dgm:prSet presAssocID="{F8824436-EA45-41AE-B01D-E009C22563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0CA250-CE8B-425D-9C48-4EFA09742750}" type="pres">
      <dgm:prSet presAssocID="{F8824436-EA45-41AE-B01D-E009C22563BC}" presName="spaceRect" presStyleCnt="0"/>
      <dgm:spPr/>
    </dgm:pt>
    <dgm:pt modelId="{89CD55BE-8389-4D07-8D40-E5A01398677E}" type="pres">
      <dgm:prSet presAssocID="{F8824436-EA45-41AE-B01D-E009C22563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EBCD20-363F-478C-BF1A-64E3E9AD93D9}" srcId="{5E7DD883-D9C7-4DF6-941C-746D000DAF9F}" destId="{0ACBF5D6-D84E-4199-A3B7-AEEB07C06573}" srcOrd="2" destOrd="0" parTransId="{462C732E-B189-479D-ABBF-AC4CFBC149EF}" sibTransId="{B636AF22-5464-4AC8-AFB4-9F60F21B1F94}"/>
    <dgm:cxn modelId="{AB290328-8F02-4545-B254-43DD60398CEF}" srcId="{5E7DD883-D9C7-4DF6-941C-746D000DAF9F}" destId="{A62E1FD7-3F7F-4DF0-A5FC-1BD6B6224A07}" srcOrd="1" destOrd="0" parTransId="{3F86005A-06EF-46B6-87E8-05F66579AFB5}" sibTransId="{C0F201CE-DC3E-4C1D-B861-B18A76CA66B2}"/>
    <dgm:cxn modelId="{88E65D66-5894-4CDB-939B-7471DEC4C256}" type="presOf" srcId="{0ACBF5D6-D84E-4199-A3B7-AEEB07C06573}" destId="{8699B2AC-C65D-408D-A89D-0F1C0972F0E9}" srcOrd="0" destOrd="0" presId="urn:microsoft.com/office/officeart/2018/2/layout/IconVerticalSolidList"/>
    <dgm:cxn modelId="{F9C99D85-F141-49E6-81B6-DA9FFDB4DDF9}" srcId="{5E7DD883-D9C7-4DF6-941C-746D000DAF9F}" destId="{F8824436-EA45-41AE-B01D-E009C22563BC}" srcOrd="3" destOrd="0" parTransId="{F916F476-CA1C-49EE-BFFB-C16082140A19}" sibTransId="{23CB02EA-09D4-458A-A607-1AE9EDA04183}"/>
    <dgm:cxn modelId="{569F628B-01C2-45D0-B113-09B41AAE6FB9}" type="presOf" srcId="{A62E1FD7-3F7F-4DF0-A5FC-1BD6B6224A07}" destId="{C9AB7989-E789-4667-A6EE-852346260506}" srcOrd="0" destOrd="0" presId="urn:microsoft.com/office/officeart/2018/2/layout/IconVerticalSolidList"/>
    <dgm:cxn modelId="{9CA1D498-2D55-4363-97CB-775C2D1D5AC8}" srcId="{5E7DD883-D9C7-4DF6-941C-746D000DAF9F}" destId="{2F9D5908-EA72-4733-B566-5C03D6CA5300}" srcOrd="0" destOrd="0" parTransId="{C7A7C8D0-40F1-41F8-8AA5-4BC4AEF7173D}" sibTransId="{1C66F813-D337-4EC1-A386-16E203992678}"/>
    <dgm:cxn modelId="{9D472CBD-F72A-463D-BE99-D66E2D3420A2}" type="presOf" srcId="{F8824436-EA45-41AE-B01D-E009C22563BC}" destId="{89CD55BE-8389-4D07-8D40-E5A01398677E}" srcOrd="0" destOrd="0" presId="urn:microsoft.com/office/officeart/2018/2/layout/IconVerticalSolidList"/>
    <dgm:cxn modelId="{CDA8ACDD-C43D-4C6F-B380-4FC263A74DB1}" type="presOf" srcId="{5E7DD883-D9C7-4DF6-941C-746D000DAF9F}" destId="{04F9122B-7589-4ED6-8165-D9BD42DCFF23}" srcOrd="0" destOrd="0" presId="urn:microsoft.com/office/officeart/2018/2/layout/IconVerticalSolidList"/>
    <dgm:cxn modelId="{71CFE4E4-8AA0-4253-9541-F649EA5D7E6F}" type="presOf" srcId="{2F9D5908-EA72-4733-B566-5C03D6CA5300}" destId="{12E858BF-5325-4E42-93B9-84C13DF00031}" srcOrd="0" destOrd="0" presId="urn:microsoft.com/office/officeart/2018/2/layout/IconVerticalSolidList"/>
    <dgm:cxn modelId="{A2D4CCE5-3E41-45D7-8008-DC33A1458EA9}" type="presParOf" srcId="{04F9122B-7589-4ED6-8165-D9BD42DCFF23}" destId="{773F9C21-12D5-44E6-9E09-D0E41F8FAA5C}" srcOrd="0" destOrd="0" presId="urn:microsoft.com/office/officeart/2018/2/layout/IconVerticalSolidList"/>
    <dgm:cxn modelId="{06EE5C83-F591-4A8D-9B19-110D174C25C7}" type="presParOf" srcId="{773F9C21-12D5-44E6-9E09-D0E41F8FAA5C}" destId="{105CB50F-F49A-46FC-A864-585A363CBE08}" srcOrd="0" destOrd="0" presId="urn:microsoft.com/office/officeart/2018/2/layout/IconVerticalSolidList"/>
    <dgm:cxn modelId="{4B73E001-7E26-40E2-9EDB-3E89D1465313}" type="presParOf" srcId="{773F9C21-12D5-44E6-9E09-D0E41F8FAA5C}" destId="{83F206B6-BEA4-4129-AEB6-24F0C9C85E0F}" srcOrd="1" destOrd="0" presId="urn:microsoft.com/office/officeart/2018/2/layout/IconVerticalSolidList"/>
    <dgm:cxn modelId="{CF0968E1-6605-4113-A2A2-C7E3A30B3925}" type="presParOf" srcId="{773F9C21-12D5-44E6-9E09-D0E41F8FAA5C}" destId="{5FC60265-7A96-4E4A-A4AD-E3FDADC539E8}" srcOrd="2" destOrd="0" presId="urn:microsoft.com/office/officeart/2018/2/layout/IconVerticalSolidList"/>
    <dgm:cxn modelId="{D60114AC-6123-48FF-A53A-E51B66C4CF7A}" type="presParOf" srcId="{773F9C21-12D5-44E6-9E09-D0E41F8FAA5C}" destId="{12E858BF-5325-4E42-93B9-84C13DF00031}" srcOrd="3" destOrd="0" presId="urn:microsoft.com/office/officeart/2018/2/layout/IconVerticalSolidList"/>
    <dgm:cxn modelId="{DF32D95E-D6A9-403D-9BA0-80CCF755BB76}" type="presParOf" srcId="{04F9122B-7589-4ED6-8165-D9BD42DCFF23}" destId="{7FDB03D3-1D6E-4AE7-8E3E-2FAD1AA8E78B}" srcOrd="1" destOrd="0" presId="urn:microsoft.com/office/officeart/2018/2/layout/IconVerticalSolidList"/>
    <dgm:cxn modelId="{93F3C686-644D-4083-A6C3-06496F359D97}" type="presParOf" srcId="{04F9122B-7589-4ED6-8165-D9BD42DCFF23}" destId="{8D6A9311-B07D-4B20-895E-82D713ED9D9D}" srcOrd="2" destOrd="0" presId="urn:microsoft.com/office/officeart/2018/2/layout/IconVerticalSolidList"/>
    <dgm:cxn modelId="{556179D1-D197-441F-9B67-C7636D9C07A2}" type="presParOf" srcId="{8D6A9311-B07D-4B20-895E-82D713ED9D9D}" destId="{8FF86E60-7BEB-4C8C-9EDD-F8C21DE1F126}" srcOrd="0" destOrd="0" presId="urn:microsoft.com/office/officeart/2018/2/layout/IconVerticalSolidList"/>
    <dgm:cxn modelId="{981687C0-BEF0-436A-9CDC-07C849A846F6}" type="presParOf" srcId="{8D6A9311-B07D-4B20-895E-82D713ED9D9D}" destId="{6A858539-B827-451C-97D2-3837CABC9A00}" srcOrd="1" destOrd="0" presId="urn:microsoft.com/office/officeart/2018/2/layout/IconVerticalSolidList"/>
    <dgm:cxn modelId="{582FBFD4-DE87-4FFE-8C69-5723DBEBDA20}" type="presParOf" srcId="{8D6A9311-B07D-4B20-895E-82D713ED9D9D}" destId="{716FA2CF-3722-46A9-B2CB-699FFD2DAC35}" srcOrd="2" destOrd="0" presId="urn:microsoft.com/office/officeart/2018/2/layout/IconVerticalSolidList"/>
    <dgm:cxn modelId="{9B6061FC-F778-4AFB-89AB-D6E6FD881DB9}" type="presParOf" srcId="{8D6A9311-B07D-4B20-895E-82D713ED9D9D}" destId="{C9AB7989-E789-4667-A6EE-852346260506}" srcOrd="3" destOrd="0" presId="urn:microsoft.com/office/officeart/2018/2/layout/IconVerticalSolidList"/>
    <dgm:cxn modelId="{5D6AF699-41E9-432A-B9F4-71EF3DA56BF5}" type="presParOf" srcId="{04F9122B-7589-4ED6-8165-D9BD42DCFF23}" destId="{EE2CC279-28E4-4BFD-9D3E-7D7F147DAD8B}" srcOrd="3" destOrd="0" presId="urn:microsoft.com/office/officeart/2018/2/layout/IconVerticalSolidList"/>
    <dgm:cxn modelId="{B4518A99-D283-4DE5-9FE5-D79BF85B434D}" type="presParOf" srcId="{04F9122B-7589-4ED6-8165-D9BD42DCFF23}" destId="{4F5F06AD-423D-44FC-A282-5CFEF3B811CA}" srcOrd="4" destOrd="0" presId="urn:microsoft.com/office/officeart/2018/2/layout/IconVerticalSolidList"/>
    <dgm:cxn modelId="{D28DA438-AA97-4E77-A632-0731075CE799}" type="presParOf" srcId="{4F5F06AD-423D-44FC-A282-5CFEF3B811CA}" destId="{4BCF97E0-A9A5-4029-BE04-23DAEB8F1F7C}" srcOrd="0" destOrd="0" presId="urn:microsoft.com/office/officeart/2018/2/layout/IconVerticalSolidList"/>
    <dgm:cxn modelId="{5B9266F1-1A41-45E4-A030-E7B71FE167BF}" type="presParOf" srcId="{4F5F06AD-423D-44FC-A282-5CFEF3B811CA}" destId="{57B76F26-A55F-4226-B6AD-80E670E46041}" srcOrd="1" destOrd="0" presId="urn:microsoft.com/office/officeart/2018/2/layout/IconVerticalSolidList"/>
    <dgm:cxn modelId="{519FC816-B79C-4964-AC0F-C64C5EDE2608}" type="presParOf" srcId="{4F5F06AD-423D-44FC-A282-5CFEF3B811CA}" destId="{DC759622-930C-4A34-8AC8-4736866873B1}" srcOrd="2" destOrd="0" presId="urn:microsoft.com/office/officeart/2018/2/layout/IconVerticalSolidList"/>
    <dgm:cxn modelId="{40C70F04-8245-4167-8F83-CEA8B44E55E7}" type="presParOf" srcId="{4F5F06AD-423D-44FC-A282-5CFEF3B811CA}" destId="{8699B2AC-C65D-408D-A89D-0F1C0972F0E9}" srcOrd="3" destOrd="0" presId="urn:microsoft.com/office/officeart/2018/2/layout/IconVerticalSolidList"/>
    <dgm:cxn modelId="{EC282B10-A4AE-4026-9369-F1C1E32B718A}" type="presParOf" srcId="{04F9122B-7589-4ED6-8165-D9BD42DCFF23}" destId="{4DF6A25C-ECAF-4C72-8F20-4346D99900DF}" srcOrd="5" destOrd="0" presId="urn:microsoft.com/office/officeart/2018/2/layout/IconVerticalSolidList"/>
    <dgm:cxn modelId="{B63995CF-0A2C-455D-A53B-3D5E6AF85A70}" type="presParOf" srcId="{04F9122B-7589-4ED6-8165-D9BD42DCFF23}" destId="{5E2B5EAE-358C-4EFA-950A-D1164D700106}" srcOrd="6" destOrd="0" presId="urn:microsoft.com/office/officeart/2018/2/layout/IconVerticalSolidList"/>
    <dgm:cxn modelId="{36846990-069B-4DDE-8E1E-C7F6AACA3562}" type="presParOf" srcId="{5E2B5EAE-358C-4EFA-950A-D1164D700106}" destId="{E029F4C6-7C51-4828-9D89-8E5819DA3559}" srcOrd="0" destOrd="0" presId="urn:microsoft.com/office/officeart/2018/2/layout/IconVerticalSolidList"/>
    <dgm:cxn modelId="{8F952F96-F61B-48AC-8AC9-666761A4D24F}" type="presParOf" srcId="{5E2B5EAE-358C-4EFA-950A-D1164D700106}" destId="{FE98F94A-27C3-468F-BDBA-36847875D30B}" srcOrd="1" destOrd="0" presId="urn:microsoft.com/office/officeart/2018/2/layout/IconVerticalSolidList"/>
    <dgm:cxn modelId="{FBFCF25E-6799-45FF-8C65-BE7D28B41D2A}" type="presParOf" srcId="{5E2B5EAE-358C-4EFA-950A-D1164D700106}" destId="{360CA250-CE8B-425D-9C48-4EFA09742750}" srcOrd="2" destOrd="0" presId="urn:microsoft.com/office/officeart/2018/2/layout/IconVerticalSolidList"/>
    <dgm:cxn modelId="{590A0129-6785-4771-972C-00162642599E}" type="presParOf" srcId="{5E2B5EAE-358C-4EFA-950A-D1164D700106}" destId="{89CD55BE-8389-4D07-8D40-E5A013986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FFA24-4EBE-45E1-A956-1C03EC1288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E619F11-7A6A-45A5-A641-E227F0B75042}">
      <dgm:prSet phldrT="[Text]"/>
      <dgm:spPr/>
      <dgm:t>
        <a:bodyPr/>
        <a:lstStyle/>
        <a:p>
          <a:r>
            <a:rPr lang="en-CA" dirty="0" err="1"/>
            <a:t>IEnumerable</a:t>
          </a:r>
          <a:endParaRPr lang="en-CA" dirty="0"/>
        </a:p>
      </dgm:t>
    </dgm:pt>
    <dgm:pt modelId="{E07008B6-48BF-4AF3-8FB8-7D63E45C92AF}" type="parTrans" cxnId="{C0743C15-027C-4A5F-A682-0FEB4099F9C2}">
      <dgm:prSet/>
      <dgm:spPr/>
      <dgm:t>
        <a:bodyPr/>
        <a:lstStyle/>
        <a:p>
          <a:endParaRPr lang="en-CA"/>
        </a:p>
      </dgm:t>
    </dgm:pt>
    <dgm:pt modelId="{557D6C9D-5EC1-4B32-A547-420DE7BF8845}" type="sibTrans" cxnId="{C0743C15-027C-4A5F-A682-0FEB4099F9C2}">
      <dgm:prSet/>
      <dgm:spPr/>
      <dgm:t>
        <a:bodyPr/>
        <a:lstStyle/>
        <a:p>
          <a:endParaRPr lang="en-CA"/>
        </a:p>
      </dgm:t>
    </dgm:pt>
    <dgm:pt modelId="{5B74B3AC-74EF-4DA0-B021-6FDE09157A67}">
      <dgm:prSet phldrT="[Text]"/>
      <dgm:spPr/>
      <dgm:t>
        <a:bodyPr/>
        <a:lstStyle/>
        <a:p>
          <a:r>
            <a:rPr lang="en-CA" dirty="0" err="1"/>
            <a:t>IReadOnlyList</a:t>
          </a:r>
          <a:endParaRPr lang="en-CA" dirty="0"/>
        </a:p>
      </dgm:t>
    </dgm:pt>
    <dgm:pt modelId="{D38E4101-73A5-4E75-A751-AA43599B7320}" type="parTrans" cxnId="{9266CC1F-A43B-46E5-83F4-388B7921E191}">
      <dgm:prSet/>
      <dgm:spPr/>
      <dgm:t>
        <a:bodyPr/>
        <a:lstStyle/>
        <a:p>
          <a:endParaRPr lang="en-CA"/>
        </a:p>
      </dgm:t>
    </dgm:pt>
    <dgm:pt modelId="{B5134201-76FD-4C93-A838-223293800F5A}" type="sibTrans" cxnId="{9266CC1F-A43B-46E5-83F4-388B7921E191}">
      <dgm:prSet/>
      <dgm:spPr/>
      <dgm:t>
        <a:bodyPr/>
        <a:lstStyle/>
        <a:p>
          <a:endParaRPr lang="en-CA"/>
        </a:p>
      </dgm:t>
    </dgm:pt>
    <dgm:pt modelId="{C9E7416D-7419-4C03-9E92-6DC1EDDFCB89}">
      <dgm:prSet phldrT="[Text]"/>
      <dgm:spPr/>
      <dgm:t>
        <a:bodyPr/>
        <a:lstStyle/>
        <a:p>
          <a:r>
            <a:rPr lang="en-CA" dirty="0" err="1"/>
            <a:t>IList</a:t>
          </a:r>
          <a:endParaRPr lang="en-CA" dirty="0"/>
        </a:p>
      </dgm:t>
    </dgm:pt>
    <dgm:pt modelId="{DF4FB944-9F3A-447B-893B-2C4E56274327}" type="parTrans" cxnId="{EEBB4F92-9BAE-4760-810E-E8E6823F992A}">
      <dgm:prSet/>
      <dgm:spPr/>
      <dgm:t>
        <a:bodyPr/>
        <a:lstStyle/>
        <a:p>
          <a:endParaRPr lang="en-CA"/>
        </a:p>
      </dgm:t>
    </dgm:pt>
    <dgm:pt modelId="{C5E886F3-089C-493C-9AEB-57B09DB32EA5}" type="sibTrans" cxnId="{EEBB4F92-9BAE-4760-810E-E8E6823F992A}">
      <dgm:prSet/>
      <dgm:spPr/>
      <dgm:t>
        <a:bodyPr/>
        <a:lstStyle/>
        <a:p>
          <a:endParaRPr lang="en-CA"/>
        </a:p>
      </dgm:t>
    </dgm:pt>
    <dgm:pt modelId="{FD6EB2CE-C061-4BEC-90AE-5D8024DC95CE}">
      <dgm:prSet phldrT="[Text]"/>
      <dgm:spPr/>
      <dgm:t>
        <a:bodyPr/>
        <a:lstStyle/>
        <a:p>
          <a:r>
            <a:rPr lang="en-CA" dirty="0"/>
            <a:t>Array</a:t>
          </a:r>
        </a:p>
      </dgm:t>
    </dgm:pt>
    <dgm:pt modelId="{8B46D726-75C6-4918-96DF-DCC58756D71A}" type="parTrans" cxnId="{19ED5B5B-087D-4D96-8976-3E2EC47AC061}">
      <dgm:prSet/>
      <dgm:spPr/>
      <dgm:t>
        <a:bodyPr/>
        <a:lstStyle/>
        <a:p>
          <a:endParaRPr lang="en-CA"/>
        </a:p>
      </dgm:t>
    </dgm:pt>
    <dgm:pt modelId="{EE5C1BBF-2008-4F85-AC10-0B3DC5DA86B0}" type="sibTrans" cxnId="{19ED5B5B-087D-4D96-8976-3E2EC47AC061}">
      <dgm:prSet/>
      <dgm:spPr/>
      <dgm:t>
        <a:bodyPr/>
        <a:lstStyle/>
        <a:p>
          <a:endParaRPr lang="en-CA"/>
        </a:p>
      </dgm:t>
    </dgm:pt>
    <dgm:pt modelId="{45CC3FCC-DDD1-4645-B8E6-0292E51F3755}">
      <dgm:prSet phldrT="[Text]"/>
      <dgm:spPr/>
      <dgm:t>
        <a:bodyPr/>
        <a:lstStyle/>
        <a:p>
          <a:r>
            <a:rPr lang="en-CA" dirty="0"/>
            <a:t>List</a:t>
          </a:r>
        </a:p>
      </dgm:t>
    </dgm:pt>
    <dgm:pt modelId="{44367E5B-4DCF-49DD-A30F-D590426E89B9}" type="parTrans" cxnId="{4FAA9088-4A9A-47D2-984D-9835C0C453DC}">
      <dgm:prSet/>
      <dgm:spPr/>
    </dgm:pt>
    <dgm:pt modelId="{688F059F-85D7-435B-8639-648B812681AA}" type="sibTrans" cxnId="{4FAA9088-4A9A-47D2-984D-9835C0C453DC}">
      <dgm:prSet/>
      <dgm:spPr/>
    </dgm:pt>
    <dgm:pt modelId="{D325ECC4-0C79-4136-85BB-B9E1522D83B4}" type="pres">
      <dgm:prSet presAssocID="{065FFA24-4EBE-45E1-A956-1C03EC1288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9C5F2F-8DD3-4A13-948D-BE4D31EA34E2}" type="pres">
      <dgm:prSet presAssocID="{5E619F11-7A6A-45A5-A641-E227F0B75042}" presName="hierRoot1" presStyleCnt="0"/>
      <dgm:spPr/>
    </dgm:pt>
    <dgm:pt modelId="{11ABF04F-D7F1-477E-B2C7-1907B39842B2}" type="pres">
      <dgm:prSet presAssocID="{5E619F11-7A6A-45A5-A641-E227F0B75042}" presName="composite" presStyleCnt="0"/>
      <dgm:spPr/>
    </dgm:pt>
    <dgm:pt modelId="{5FCA897B-999A-4908-83D2-568E93176198}" type="pres">
      <dgm:prSet presAssocID="{5E619F11-7A6A-45A5-A641-E227F0B75042}" presName="background" presStyleLbl="node0" presStyleIdx="0" presStyleCnt="1"/>
      <dgm:spPr/>
    </dgm:pt>
    <dgm:pt modelId="{C0165B01-3C71-47F1-8A87-7AC52A4EDB7A}" type="pres">
      <dgm:prSet presAssocID="{5E619F11-7A6A-45A5-A641-E227F0B75042}" presName="text" presStyleLbl="fgAcc0" presStyleIdx="0" presStyleCnt="1">
        <dgm:presLayoutVars>
          <dgm:chPref val="3"/>
        </dgm:presLayoutVars>
      </dgm:prSet>
      <dgm:spPr/>
    </dgm:pt>
    <dgm:pt modelId="{5E90ED73-06D0-44CB-9C53-64FFD1B1C29E}" type="pres">
      <dgm:prSet presAssocID="{5E619F11-7A6A-45A5-A641-E227F0B75042}" presName="hierChild2" presStyleCnt="0"/>
      <dgm:spPr/>
    </dgm:pt>
    <dgm:pt modelId="{D85AEA3C-8450-4404-A40D-FC3786EF7E92}" type="pres">
      <dgm:prSet presAssocID="{D38E4101-73A5-4E75-A751-AA43599B7320}" presName="Name10" presStyleLbl="parChTrans1D2" presStyleIdx="0" presStyleCnt="1"/>
      <dgm:spPr/>
    </dgm:pt>
    <dgm:pt modelId="{551E6CDC-C7BC-44B3-85BB-208E94536541}" type="pres">
      <dgm:prSet presAssocID="{5B74B3AC-74EF-4DA0-B021-6FDE09157A67}" presName="hierRoot2" presStyleCnt="0"/>
      <dgm:spPr/>
    </dgm:pt>
    <dgm:pt modelId="{A0FA7423-D024-40CD-91EF-E26C6FCE1BBC}" type="pres">
      <dgm:prSet presAssocID="{5B74B3AC-74EF-4DA0-B021-6FDE09157A67}" presName="composite2" presStyleCnt="0"/>
      <dgm:spPr/>
    </dgm:pt>
    <dgm:pt modelId="{AB4FAA95-49D8-4B4A-BA03-C2EF6D1DEE23}" type="pres">
      <dgm:prSet presAssocID="{5B74B3AC-74EF-4DA0-B021-6FDE09157A67}" presName="background2" presStyleLbl="node2" presStyleIdx="0" presStyleCnt="1"/>
      <dgm:spPr/>
    </dgm:pt>
    <dgm:pt modelId="{A149A02A-6DAA-4381-9FBE-294E00A97E24}" type="pres">
      <dgm:prSet presAssocID="{5B74B3AC-74EF-4DA0-B021-6FDE09157A67}" presName="text2" presStyleLbl="fgAcc2" presStyleIdx="0" presStyleCnt="1">
        <dgm:presLayoutVars>
          <dgm:chPref val="3"/>
        </dgm:presLayoutVars>
      </dgm:prSet>
      <dgm:spPr/>
    </dgm:pt>
    <dgm:pt modelId="{45D1FE14-97AA-485B-84D6-E1916EE37404}" type="pres">
      <dgm:prSet presAssocID="{5B74B3AC-74EF-4DA0-B021-6FDE09157A67}" presName="hierChild3" presStyleCnt="0"/>
      <dgm:spPr/>
    </dgm:pt>
    <dgm:pt modelId="{35A82E83-109D-4478-8607-769184C5CDC9}" type="pres">
      <dgm:prSet presAssocID="{DF4FB944-9F3A-447B-893B-2C4E56274327}" presName="Name17" presStyleLbl="parChTrans1D3" presStyleIdx="0" presStyleCnt="1"/>
      <dgm:spPr/>
    </dgm:pt>
    <dgm:pt modelId="{FFB6C27F-49DB-4A51-AB36-5C41659ADA9E}" type="pres">
      <dgm:prSet presAssocID="{C9E7416D-7419-4C03-9E92-6DC1EDDFCB89}" presName="hierRoot3" presStyleCnt="0"/>
      <dgm:spPr/>
    </dgm:pt>
    <dgm:pt modelId="{FB987453-968C-4DDD-8A3D-624CA9B5B47A}" type="pres">
      <dgm:prSet presAssocID="{C9E7416D-7419-4C03-9E92-6DC1EDDFCB89}" presName="composite3" presStyleCnt="0"/>
      <dgm:spPr/>
    </dgm:pt>
    <dgm:pt modelId="{8F09E19F-E645-4A67-8303-2A6319F6196B}" type="pres">
      <dgm:prSet presAssocID="{C9E7416D-7419-4C03-9E92-6DC1EDDFCB89}" presName="background3" presStyleLbl="node3" presStyleIdx="0" presStyleCnt="1"/>
      <dgm:spPr/>
    </dgm:pt>
    <dgm:pt modelId="{935E9FAC-A342-4052-B9D5-014C8BC5FFBC}" type="pres">
      <dgm:prSet presAssocID="{C9E7416D-7419-4C03-9E92-6DC1EDDFCB89}" presName="text3" presStyleLbl="fgAcc3" presStyleIdx="0" presStyleCnt="1">
        <dgm:presLayoutVars>
          <dgm:chPref val="3"/>
        </dgm:presLayoutVars>
      </dgm:prSet>
      <dgm:spPr/>
    </dgm:pt>
    <dgm:pt modelId="{BB65BE8F-9C95-451A-B0BC-B0A68A4CF99D}" type="pres">
      <dgm:prSet presAssocID="{C9E7416D-7419-4C03-9E92-6DC1EDDFCB89}" presName="hierChild4" presStyleCnt="0"/>
      <dgm:spPr/>
    </dgm:pt>
    <dgm:pt modelId="{C6D6C616-85D7-4F8C-92C4-F3161AB4CDDA}" type="pres">
      <dgm:prSet presAssocID="{8B46D726-75C6-4918-96DF-DCC58756D71A}" presName="Name23" presStyleLbl="parChTrans1D4" presStyleIdx="0" presStyleCnt="2"/>
      <dgm:spPr/>
    </dgm:pt>
    <dgm:pt modelId="{AE2344F3-58B1-407D-802B-07BE9C66A118}" type="pres">
      <dgm:prSet presAssocID="{FD6EB2CE-C061-4BEC-90AE-5D8024DC95CE}" presName="hierRoot4" presStyleCnt="0"/>
      <dgm:spPr/>
    </dgm:pt>
    <dgm:pt modelId="{16465009-6FA7-4D14-BCEB-5A9A58EAEAE5}" type="pres">
      <dgm:prSet presAssocID="{FD6EB2CE-C061-4BEC-90AE-5D8024DC95CE}" presName="composite4" presStyleCnt="0"/>
      <dgm:spPr/>
    </dgm:pt>
    <dgm:pt modelId="{29F7E634-A12F-43EE-B0BD-93719DE129A4}" type="pres">
      <dgm:prSet presAssocID="{FD6EB2CE-C061-4BEC-90AE-5D8024DC95CE}" presName="background4" presStyleLbl="node4" presStyleIdx="0" presStyleCnt="2"/>
      <dgm:spPr/>
    </dgm:pt>
    <dgm:pt modelId="{84F5EC8A-4D3B-421A-A7DE-95EF7CC70F38}" type="pres">
      <dgm:prSet presAssocID="{FD6EB2CE-C061-4BEC-90AE-5D8024DC95CE}" presName="text4" presStyleLbl="fgAcc4" presStyleIdx="0" presStyleCnt="2">
        <dgm:presLayoutVars>
          <dgm:chPref val="3"/>
        </dgm:presLayoutVars>
      </dgm:prSet>
      <dgm:spPr/>
    </dgm:pt>
    <dgm:pt modelId="{7B3B0AE2-2A03-4466-B169-52B2BBF43AFB}" type="pres">
      <dgm:prSet presAssocID="{FD6EB2CE-C061-4BEC-90AE-5D8024DC95CE}" presName="hierChild5" presStyleCnt="0"/>
      <dgm:spPr/>
    </dgm:pt>
    <dgm:pt modelId="{1679081A-2D6F-4322-BD3E-F1732817B277}" type="pres">
      <dgm:prSet presAssocID="{44367E5B-4DCF-49DD-A30F-D590426E89B9}" presName="Name23" presStyleLbl="parChTrans1D4" presStyleIdx="1" presStyleCnt="2"/>
      <dgm:spPr/>
    </dgm:pt>
    <dgm:pt modelId="{638AF971-CE48-4512-A79C-B503107BB420}" type="pres">
      <dgm:prSet presAssocID="{45CC3FCC-DDD1-4645-B8E6-0292E51F3755}" presName="hierRoot4" presStyleCnt="0"/>
      <dgm:spPr/>
    </dgm:pt>
    <dgm:pt modelId="{3B402449-519B-47CC-AAB8-B68712A9A582}" type="pres">
      <dgm:prSet presAssocID="{45CC3FCC-DDD1-4645-B8E6-0292E51F3755}" presName="composite4" presStyleCnt="0"/>
      <dgm:spPr/>
    </dgm:pt>
    <dgm:pt modelId="{F1AF1971-AEAB-4580-8A79-8EC62E263FE3}" type="pres">
      <dgm:prSet presAssocID="{45CC3FCC-DDD1-4645-B8E6-0292E51F3755}" presName="background4" presStyleLbl="node4" presStyleIdx="1" presStyleCnt="2"/>
      <dgm:spPr/>
    </dgm:pt>
    <dgm:pt modelId="{8B1904D5-4611-4246-9485-A66BF001A83E}" type="pres">
      <dgm:prSet presAssocID="{45CC3FCC-DDD1-4645-B8E6-0292E51F3755}" presName="text4" presStyleLbl="fgAcc4" presStyleIdx="1" presStyleCnt="2">
        <dgm:presLayoutVars>
          <dgm:chPref val="3"/>
        </dgm:presLayoutVars>
      </dgm:prSet>
      <dgm:spPr/>
    </dgm:pt>
    <dgm:pt modelId="{DB471E1A-A6EB-4584-A1F7-23565C3781B8}" type="pres">
      <dgm:prSet presAssocID="{45CC3FCC-DDD1-4645-B8E6-0292E51F3755}" presName="hierChild5" presStyleCnt="0"/>
      <dgm:spPr/>
    </dgm:pt>
  </dgm:ptLst>
  <dgm:cxnLst>
    <dgm:cxn modelId="{D578DD03-37DD-4265-9EB3-0FEA65FE0325}" type="presOf" srcId="{DF4FB944-9F3A-447B-893B-2C4E56274327}" destId="{35A82E83-109D-4478-8607-769184C5CDC9}" srcOrd="0" destOrd="0" presId="urn:microsoft.com/office/officeart/2005/8/layout/hierarchy1"/>
    <dgm:cxn modelId="{4CB3D10E-FBD3-4127-AC9F-837D4DDAFE71}" type="presOf" srcId="{FD6EB2CE-C061-4BEC-90AE-5D8024DC95CE}" destId="{84F5EC8A-4D3B-421A-A7DE-95EF7CC70F38}" srcOrd="0" destOrd="0" presId="urn:microsoft.com/office/officeart/2005/8/layout/hierarchy1"/>
    <dgm:cxn modelId="{C0743C15-027C-4A5F-A682-0FEB4099F9C2}" srcId="{065FFA24-4EBE-45E1-A956-1C03EC1288C7}" destId="{5E619F11-7A6A-45A5-A641-E227F0B75042}" srcOrd="0" destOrd="0" parTransId="{E07008B6-48BF-4AF3-8FB8-7D63E45C92AF}" sibTransId="{557D6C9D-5EC1-4B32-A547-420DE7BF8845}"/>
    <dgm:cxn modelId="{9266CC1F-A43B-46E5-83F4-388B7921E191}" srcId="{5E619F11-7A6A-45A5-A641-E227F0B75042}" destId="{5B74B3AC-74EF-4DA0-B021-6FDE09157A67}" srcOrd="0" destOrd="0" parTransId="{D38E4101-73A5-4E75-A751-AA43599B7320}" sibTransId="{B5134201-76FD-4C93-A838-223293800F5A}"/>
    <dgm:cxn modelId="{19ED5B5B-087D-4D96-8976-3E2EC47AC061}" srcId="{C9E7416D-7419-4C03-9E92-6DC1EDDFCB89}" destId="{FD6EB2CE-C061-4BEC-90AE-5D8024DC95CE}" srcOrd="0" destOrd="0" parTransId="{8B46D726-75C6-4918-96DF-DCC58756D71A}" sibTransId="{EE5C1BBF-2008-4F85-AC10-0B3DC5DA86B0}"/>
    <dgm:cxn modelId="{F3D9C25F-8924-4BEB-9654-14ABA128E240}" type="presOf" srcId="{D38E4101-73A5-4E75-A751-AA43599B7320}" destId="{D85AEA3C-8450-4404-A40D-FC3786EF7E92}" srcOrd="0" destOrd="0" presId="urn:microsoft.com/office/officeart/2005/8/layout/hierarchy1"/>
    <dgm:cxn modelId="{B73F6A72-0323-4E69-A974-3CCA70A6CA85}" type="presOf" srcId="{065FFA24-4EBE-45E1-A956-1C03EC1288C7}" destId="{D325ECC4-0C79-4136-85BB-B9E1522D83B4}" srcOrd="0" destOrd="0" presId="urn:microsoft.com/office/officeart/2005/8/layout/hierarchy1"/>
    <dgm:cxn modelId="{37C26074-0699-4201-9BF4-8464C7DA762C}" type="presOf" srcId="{C9E7416D-7419-4C03-9E92-6DC1EDDFCB89}" destId="{935E9FAC-A342-4052-B9D5-014C8BC5FFBC}" srcOrd="0" destOrd="0" presId="urn:microsoft.com/office/officeart/2005/8/layout/hierarchy1"/>
    <dgm:cxn modelId="{EAA0BA7A-F423-4396-8904-4227C6D0437D}" type="presOf" srcId="{44367E5B-4DCF-49DD-A30F-D590426E89B9}" destId="{1679081A-2D6F-4322-BD3E-F1732817B277}" srcOrd="0" destOrd="0" presId="urn:microsoft.com/office/officeart/2005/8/layout/hierarchy1"/>
    <dgm:cxn modelId="{4FAA9088-4A9A-47D2-984D-9835C0C453DC}" srcId="{C9E7416D-7419-4C03-9E92-6DC1EDDFCB89}" destId="{45CC3FCC-DDD1-4645-B8E6-0292E51F3755}" srcOrd="1" destOrd="0" parTransId="{44367E5B-4DCF-49DD-A30F-D590426E89B9}" sibTransId="{688F059F-85D7-435B-8639-648B812681AA}"/>
    <dgm:cxn modelId="{171C908F-F44C-495C-96CC-586EC6E8A0C7}" type="presOf" srcId="{5B74B3AC-74EF-4DA0-B021-6FDE09157A67}" destId="{A149A02A-6DAA-4381-9FBE-294E00A97E24}" srcOrd="0" destOrd="0" presId="urn:microsoft.com/office/officeart/2005/8/layout/hierarchy1"/>
    <dgm:cxn modelId="{EEBB4F92-9BAE-4760-810E-E8E6823F992A}" srcId="{5B74B3AC-74EF-4DA0-B021-6FDE09157A67}" destId="{C9E7416D-7419-4C03-9E92-6DC1EDDFCB89}" srcOrd="0" destOrd="0" parTransId="{DF4FB944-9F3A-447B-893B-2C4E56274327}" sibTransId="{C5E886F3-089C-493C-9AEB-57B09DB32EA5}"/>
    <dgm:cxn modelId="{34CE0494-E96B-42BB-9D48-B80B8714FB97}" type="presOf" srcId="{5E619F11-7A6A-45A5-A641-E227F0B75042}" destId="{C0165B01-3C71-47F1-8A87-7AC52A4EDB7A}" srcOrd="0" destOrd="0" presId="urn:microsoft.com/office/officeart/2005/8/layout/hierarchy1"/>
    <dgm:cxn modelId="{771E87E8-ACF4-41C8-AA7F-241213BAC0B6}" type="presOf" srcId="{8B46D726-75C6-4918-96DF-DCC58756D71A}" destId="{C6D6C616-85D7-4F8C-92C4-F3161AB4CDDA}" srcOrd="0" destOrd="0" presId="urn:microsoft.com/office/officeart/2005/8/layout/hierarchy1"/>
    <dgm:cxn modelId="{73EA8EF0-09B3-4A97-BB8E-2714A7F27607}" type="presOf" srcId="{45CC3FCC-DDD1-4645-B8E6-0292E51F3755}" destId="{8B1904D5-4611-4246-9485-A66BF001A83E}" srcOrd="0" destOrd="0" presId="urn:microsoft.com/office/officeart/2005/8/layout/hierarchy1"/>
    <dgm:cxn modelId="{49354303-6829-498B-8800-A100B391BC8B}" type="presParOf" srcId="{D325ECC4-0C79-4136-85BB-B9E1522D83B4}" destId="{F49C5F2F-8DD3-4A13-948D-BE4D31EA34E2}" srcOrd="0" destOrd="0" presId="urn:microsoft.com/office/officeart/2005/8/layout/hierarchy1"/>
    <dgm:cxn modelId="{116E3B71-7FC4-4BD3-985B-A192BC38F730}" type="presParOf" srcId="{F49C5F2F-8DD3-4A13-948D-BE4D31EA34E2}" destId="{11ABF04F-D7F1-477E-B2C7-1907B39842B2}" srcOrd="0" destOrd="0" presId="urn:microsoft.com/office/officeart/2005/8/layout/hierarchy1"/>
    <dgm:cxn modelId="{CCCD41AA-1389-41C0-AD04-0EF0275B9D30}" type="presParOf" srcId="{11ABF04F-D7F1-477E-B2C7-1907B39842B2}" destId="{5FCA897B-999A-4908-83D2-568E93176198}" srcOrd="0" destOrd="0" presId="urn:microsoft.com/office/officeart/2005/8/layout/hierarchy1"/>
    <dgm:cxn modelId="{6070A97D-F34C-4411-995D-E23AF3A87F24}" type="presParOf" srcId="{11ABF04F-D7F1-477E-B2C7-1907B39842B2}" destId="{C0165B01-3C71-47F1-8A87-7AC52A4EDB7A}" srcOrd="1" destOrd="0" presId="urn:microsoft.com/office/officeart/2005/8/layout/hierarchy1"/>
    <dgm:cxn modelId="{31433EFA-BAE2-4091-B9CA-6FE8343C449F}" type="presParOf" srcId="{F49C5F2F-8DD3-4A13-948D-BE4D31EA34E2}" destId="{5E90ED73-06D0-44CB-9C53-64FFD1B1C29E}" srcOrd="1" destOrd="0" presId="urn:microsoft.com/office/officeart/2005/8/layout/hierarchy1"/>
    <dgm:cxn modelId="{1CA5B19D-7D7A-4A82-875D-0474349FD1FB}" type="presParOf" srcId="{5E90ED73-06D0-44CB-9C53-64FFD1B1C29E}" destId="{D85AEA3C-8450-4404-A40D-FC3786EF7E92}" srcOrd="0" destOrd="0" presId="urn:microsoft.com/office/officeart/2005/8/layout/hierarchy1"/>
    <dgm:cxn modelId="{FB6FABA2-D2FB-4721-96A7-A04328246BBF}" type="presParOf" srcId="{5E90ED73-06D0-44CB-9C53-64FFD1B1C29E}" destId="{551E6CDC-C7BC-44B3-85BB-208E94536541}" srcOrd="1" destOrd="0" presId="urn:microsoft.com/office/officeart/2005/8/layout/hierarchy1"/>
    <dgm:cxn modelId="{4A07BD7D-5A7B-4097-A80F-9CFF53E7AF47}" type="presParOf" srcId="{551E6CDC-C7BC-44B3-85BB-208E94536541}" destId="{A0FA7423-D024-40CD-91EF-E26C6FCE1BBC}" srcOrd="0" destOrd="0" presId="urn:microsoft.com/office/officeart/2005/8/layout/hierarchy1"/>
    <dgm:cxn modelId="{FA608976-1FC7-427B-88A7-BF416D56DF36}" type="presParOf" srcId="{A0FA7423-D024-40CD-91EF-E26C6FCE1BBC}" destId="{AB4FAA95-49D8-4B4A-BA03-C2EF6D1DEE23}" srcOrd="0" destOrd="0" presId="urn:microsoft.com/office/officeart/2005/8/layout/hierarchy1"/>
    <dgm:cxn modelId="{BC9092EA-FA8F-4176-8798-C5D27EB05FED}" type="presParOf" srcId="{A0FA7423-D024-40CD-91EF-E26C6FCE1BBC}" destId="{A149A02A-6DAA-4381-9FBE-294E00A97E24}" srcOrd="1" destOrd="0" presId="urn:microsoft.com/office/officeart/2005/8/layout/hierarchy1"/>
    <dgm:cxn modelId="{F561AD6C-AA4F-411B-98F5-F9A7F79F84BC}" type="presParOf" srcId="{551E6CDC-C7BC-44B3-85BB-208E94536541}" destId="{45D1FE14-97AA-485B-84D6-E1916EE37404}" srcOrd="1" destOrd="0" presId="urn:microsoft.com/office/officeart/2005/8/layout/hierarchy1"/>
    <dgm:cxn modelId="{1134ACFB-84BF-49B5-A3B8-DA6DFE40B485}" type="presParOf" srcId="{45D1FE14-97AA-485B-84D6-E1916EE37404}" destId="{35A82E83-109D-4478-8607-769184C5CDC9}" srcOrd="0" destOrd="0" presId="urn:microsoft.com/office/officeart/2005/8/layout/hierarchy1"/>
    <dgm:cxn modelId="{59E19B6D-02F1-4F5E-8D23-22F4C88BC0CD}" type="presParOf" srcId="{45D1FE14-97AA-485B-84D6-E1916EE37404}" destId="{FFB6C27F-49DB-4A51-AB36-5C41659ADA9E}" srcOrd="1" destOrd="0" presId="urn:microsoft.com/office/officeart/2005/8/layout/hierarchy1"/>
    <dgm:cxn modelId="{FD138717-79D6-4956-8ADD-6BAE505061C8}" type="presParOf" srcId="{FFB6C27F-49DB-4A51-AB36-5C41659ADA9E}" destId="{FB987453-968C-4DDD-8A3D-624CA9B5B47A}" srcOrd="0" destOrd="0" presId="urn:microsoft.com/office/officeart/2005/8/layout/hierarchy1"/>
    <dgm:cxn modelId="{7542AA7E-6DF5-41CB-99D6-1BA7A1C80FCE}" type="presParOf" srcId="{FB987453-968C-4DDD-8A3D-624CA9B5B47A}" destId="{8F09E19F-E645-4A67-8303-2A6319F6196B}" srcOrd="0" destOrd="0" presId="urn:microsoft.com/office/officeart/2005/8/layout/hierarchy1"/>
    <dgm:cxn modelId="{7354AF57-EC21-4591-8293-A1AA84B60573}" type="presParOf" srcId="{FB987453-968C-4DDD-8A3D-624CA9B5B47A}" destId="{935E9FAC-A342-4052-B9D5-014C8BC5FFBC}" srcOrd="1" destOrd="0" presId="urn:microsoft.com/office/officeart/2005/8/layout/hierarchy1"/>
    <dgm:cxn modelId="{663050F2-6DD5-4EB8-AF0E-F4F397416584}" type="presParOf" srcId="{FFB6C27F-49DB-4A51-AB36-5C41659ADA9E}" destId="{BB65BE8F-9C95-451A-B0BC-B0A68A4CF99D}" srcOrd="1" destOrd="0" presId="urn:microsoft.com/office/officeart/2005/8/layout/hierarchy1"/>
    <dgm:cxn modelId="{C68EC6A2-9CFB-453F-940E-2E19AD77C809}" type="presParOf" srcId="{BB65BE8F-9C95-451A-B0BC-B0A68A4CF99D}" destId="{C6D6C616-85D7-4F8C-92C4-F3161AB4CDDA}" srcOrd="0" destOrd="0" presId="urn:microsoft.com/office/officeart/2005/8/layout/hierarchy1"/>
    <dgm:cxn modelId="{4A463AB1-F80A-4FAB-ABCA-29EB1DAB9AB0}" type="presParOf" srcId="{BB65BE8F-9C95-451A-B0BC-B0A68A4CF99D}" destId="{AE2344F3-58B1-407D-802B-07BE9C66A118}" srcOrd="1" destOrd="0" presId="urn:microsoft.com/office/officeart/2005/8/layout/hierarchy1"/>
    <dgm:cxn modelId="{125369AB-F52A-4B21-8312-4CB724AF808F}" type="presParOf" srcId="{AE2344F3-58B1-407D-802B-07BE9C66A118}" destId="{16465009-6FA7-4D14-BCEB-5A9A58EAEAE5}" srcOrd="0" destOrd="0" presId="urn:microsoft.com/office/officeart/2005/8/layout/hierarchy1"/>
    <dgm:cxn modelId="{A7733725-DED4-426F-83E6-4CB08AF8FD40}" type="presParOf" srcId="{16465009-6FA7-4D14-BCEB-5A9A58EAEAE5}" destId="{29F7E634-A12F-43EE-B0BD-93719DE129A4}" srcOrd="0" destOrd="0" presId="urn:microsoft.com/office/officeart/2005/8/layout/hierarchy1"/>
    <dgm:cxn modelId="{6C37CB45-61B5-4161-8AD6-EEA8E05D490A}" type="presParOf" srcId="{16465009-6FA7-4D14-BCEB-5A9A58EAEAE5}" destId="{84F5EC8A-4D3B-421A-A7DE-95EF7CC70F38}" srcOrd="1" destOrd="0" presId="urn:microsoft.com/office/officeart/2005/8/layout/hierarchy1"/>
    <dgm:cxn modelId="{9220DCFB-829C-4C64-8678-6680C18C606D}" type="presParOf" srcId="{AE2344F3-58B1-407D-802B-07BE9C66A118}" destId="{7B3B0AE2-2A03-4466-B169-52B2BBF43AFB}" srcOrd="1" destOrd="0" presId="urn:microsoft.com/office/officeart/2005/8/layout/hierarchy1"/>
    <dgm:cxn modelId="{7F0CC4E2-91D7-4F47-9CE1-646C2492B762}" type="presParOf" srcId="{BB65BE8F-9C95-451A-B0BC-B0A68A4CF99D}" destId="{1679081A-2D6F-4322-BD3E-F1732817B277}" srcOrd="2" destOrd="0" presId="urn:microsoft.com/office/officeart/2005/8/layout/hierarchy1"/>
    <dgm:cxn modelId="{AAB23408-B940-4528-8121-D6C8C87C0FF9}" type="presParOf" srcId="{BB65BE8F-9C95-451A-B0BC-B0A68A4CF99D}" destId="{638AF971-CE48-4512-A79C-B503107BB420}" srcOrd="3" destOrd="0" presId="urn:microsoft.com/office/officeart/2005/8/layout/hierarchy1"/>
    <dgm:cxn modelId="{C8A95063-150F-4FF2-B37C-70FF55A01AE7}" type="presParOf" srcId="{638AF971-CE48-4512-A79C-B503107BB420}" destId="{3B402449-519B-47CC-AAB8-B68712A9A582}" srcOrd="0" destOrd="0" presId="urn:microsoft.com/office/officeart/2005/8/layout/hierarchy1"/>
    <dgm:cxn modelId="{4919229A-5A16-4148-AD8E-11BBB0E439D7}" type="presParOf" srcId="{3B402449-519B-47CC-AAB8-B68712A9A582}" destId="{F1AF1971-AEAB-4580-8A79-8EC62E263FE3}" srcOrd="0" destOrd="0" presId="urn:microsoft.com/office/officeart/2005/8/layout/hierarchy1"/>
    <dgm:cxn modelId="{7312C228-C243-4F59-AC15-3B68D1891A42}" type="presParOf" srcId="{3B402449-519B-47CC-AAB8-B68712A9A582}" destId="{8B1904D5-4611-4246-9485-A66BF001A83E}" srcOrd="1" destOrd="0" presId="urn:microsoft.com/office/officeart/2005/8/layout/hierarchy1"/>
    <dgm:cxn modelId="{A11FC7D2-7224-4456-AC2B-5BA1D9DFAB5E}" type="presParOf" srcId="{638AF971-CE48-4512-A79C-B503107BB420}" destId="{DB471E1A-A6EB-4584-A1F7-23565C3781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87041-16BF-420A-99E6-38528854EBE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900C62-E4F4-4F48-BEE8-5C14776B790C}">
      <dgm:prSet/>
      <dgm:spPr/>
      <dgm:t>
        <a:bodyPr/>
        <a:lstStyle/>
        <a:p>
          <a:r>
            <a:rPr lang="en-CA" dirty="0"/>
            <a:t>Items of the same type. </a:t>
          </a:r>
          <a:endParaRPr lang="en-US" dirty="0"/>
        </a:p>
      </dgm:t>
    </dgm:pt>
    <dgm:pt modelId="{7A71F29C-5A65-4CCC-8A19-81B2826540D0}" type="parTrans" cxnId="{5AEEC3AD-67E0-41EA-932E-468C892C4F41}">
      <dgm:prSet/>
      <dgm:spPr/>
      <dgm:t>
        <a:bodyPr/>
        <a:lstStyle/>
        <a:p>
          <a:endParaRPr lang="en-US"/>
        </a:p>
      </dgm:t>
    </dgm:pt>
    <dgm:pt modelId="{E86F9BC3-6727-4A49-BE96-FEE9D61D8659}" type="sibTrans" cxnId="{5AEEC3AD-67E0-41EA-932E-468C892C4F41}">
      <dgm:prSet/>
      <dgm:spPr/>
      <dgm:t>
        <a:bodyPr/>
        <a:lstStyle/>
        <a:p>
          <a:endParaRPr lang="en-US"/>
        </a:p>
      </dgm:t>
    </dgm:pt>
    <dgm:pt modelId="{E3AA70D7-BF84-4A10-8130-0D2267C566D7}">
      <dgm:prSet/>
      <dgm:spPr/>
      <dgm:t>
        <a:bodyPr/>
        <a:lstStyle/>
        <a:p>
          <a:r>
            <a:rPr lang="en-CA"/>
            <a:t>xs = new List&lt;Vector3&gt;();</a:t>
          </a:r>
          <a:endParaRPr lang="en-US"/>
        </a:p>
      </dgm:t>
    </dgm:pt>
    <dgm:pt modelId="{227B8B8A-70DB-4AA6-98F6-22BB1FA48B16}" type="parTrans" cxnId="{D543F045-DC70-4CCF-8151-CE3F7BE63F55}">
      <dgm:prSet/>
      <dgm:spPr/>
      <dgm:t>
        <a:bodyPr/>
        <a:lstStyle/>
        <a:p>
          <a:endParaRPr lang="en-US"/>
        </a:p>
      </dgm:t>
    </dgm:pt>
    <dgm:pt modelId="{4A8B94F4-713D-4892-AAF1-8014AA26AE55}" type="sibTrans" cxnId="{D543F045-DC70-4CCF-8151-CE3F7BE63F55}">
      <dgm:prSet/>
      <dgm:spPr/>
      <dgm:t>
        <a:bodyPr/>
        <a:lstStyle/>
        <a:p>
          <a:endParaRPr lang="en-US"/>
        </a:p>
      </dgm:t>
    </dgm:pt>
    <dgm:pt modelId="{36C3A5E3-C8D4-473E-9171-880745EAAC04}">
      <dgm:prSet/>
      <dgm:spPr/>
      <dgm:t>
        <a:bodyPr/>
        <a:lstStyle/>
        <a:p>
          <a:r>
            <a:rPr lang="en-CA" dirty="0"/>
            <a:t>Add, remove, and insert  items: </a:t>
          </a:r>
          <a:endParaRPr lang="en-US" dirty="0"/>
        </a:p>
      </dgm:t>
    </dgm:pt>
    <dgm:pt modelId="{68E14122-5206-4715-83CC-D6035CCFB6F2}" type="parTrans" cxnId="{4329FC00-7E1B-41D1-9BF7-52226C0F67D3}">
      <dgm:prSet/>
      <dgm:spPr/>
      <dgm:t>
        <a:bodyPr/>
        <a:lstStyle/>
        <a:p>
          <a:endParaRPr lang="en-US"/>
        </a:p>
      </dgm:t>
    </dgm:pt>
    <dgm:pt modelId="{84DE677D-013C-4946-83B9-35AE0ABEA10C}" type="sibTrans" cxnId="{4329FC00-7E1B-41D1-9BF7-52226C0F67D3}">
      <dgm:prSet/>
      <dgm:spPr/>
      <dgm:t>
        <a:bodyPr/>
        <a:lstStyle/>
        <a:p>
          <a:endParaRPr lang="en-US"/>
        </a:p>
      </dgm:t>
    </dgm:pt>
    <dgm:pt modelId="{9DED5CC7-51E7-48C1-AD59-0CFE4D7FB40D}">
      <dgm:prSet/>
      <dgm:spPr/>
      <dgm:t>
        <a:bodyPr/>
        <a:lstStyle/>
        <a:p>
          <a:r>
            <a:rPr lang="en-CA" dirty="0" err="1"/>
            <a:t>xs.Add</a:t>
          </a:r>
          <a:r>
            <a:rPr lang="en-CA" dirty="0"/>
            <a:t>(), </a:t>
          </a:r>
          <a:r>
            <a:rPr lang="en-CA" dirty="0" err="1"/>
            <a:t>xs.Remove</a:t>
          </a:r>
          <a:r>
            <a:rPr lang="en-CA" dirty="0"/>
            <a:t>(), </a:t>
          </a:r>
          <a:r>
            <a:rPr lang="en-CA" dirty="0" err="1"/>
            <a:t>xs.Insert</a:t>
          </a:r>
          <a:r>
            <a:rPr lang="en-CA" dirty="0"/>
            <a:t>()</a:t>
          </a:r>
          <a:endParaRPr lang="en-US" dirty="0"/>
        </a:p>
      </dgm:t>
    </dgm:pt>
    <dgm:pt modelId="{D522C839-FD6E-432C-8F01-70755C3F8BDA}" type="parTrans" cxnId="{4DFBF92C-7683-4E85-A976-B57548AA7B83}">
      <dgm:prSet/>
      <dgm:spPr/>
      <dgm:t>
        <a:bodyPr/>
        <a:lstStyle/>
        <a:p>
          <a:endParaRPr lang="en-US"/>
        </a:p>
      </dgm:t>
    </dgm:pt>
    <dgm:pt modelId="{16DDD65A-6036-4959-A538-97605302D567}" type="sibTrans" cxnId="{4DFBF92C-7683-4E85-A976-B57548AA7B83}">
      <dgm:prSet/>
      <dgm:spPr/>
      <dgm:t>
        <a:bodyPr/>
        <a:lstStyle/>
        <a:p>
          <a:endParaRPr lang="en-US"/>
        </a:p>
      </dgm:t>
    </dgm:pt>
    <dgm:pt modelId="{0067E4E2-3404-4A52-A8F4-9465E09AAE44}">
      <dgm:prSet/>
      <dgm:spPr/>
      <dgm:t>
        <a:bodyPr/>
        <a:lstStyle/>
        <a:p>
          <a:r>
            <a:rPr lang="en-CA" dirty="0"/>
            <a:t>Query the count:</a:t>
          </a:r>
          <a:endParaRPr lang="en-US" dirty="0"/>
        </a:p>
      </dgm:t>
    </dgm:pt>
    <dgm:pt modelId="{35560EEA-69B6-4BAE-847A-CD77A8E6D30D}" type="parTrans" cxnId="{1D5B98E3-CF9C-429E-B246-95033284DE97}">
      <dgm:prSet/>
      <dgm:spPr/>
      <dgm:t>
        <a:bodyPr/>
        <a:lstStyle/>
        <a:p>
          <a:endParaRPr lang="en-US"/>
        </a:p>
      </dgm:t>
    </dgm:pt>
    <dgm:pt modelId="{812BACF9-D8BF-47E5-B8E5-EE88532D27C3}" type="sibTrans" cxnId="{1D5B98E3-CF9C-429E-B246-95033284DE97}">
      <dgm:prSet/>
      <dgm:spPr/>
      <dgm:t>
        <a:bodyPr/>
        <a:lstStyle/>
        <a:p>
          <a:endParaRPr lang="en-US"/>
        </a:p>
      </dgm:t>
    </dgm:pt>
    <dgm:pt modelId="{8821F468-A731-4EC1-BE07-C4D9293B6F4A}">
      <dgm:prSet/>
      <dgm:spPr/>
      <dgm:t>
        <a:bodyPr/>
        <a:lstStyle/>
        <a:p>
          <a:r>
            <a:rPr lang="en-CA"/>
            <a:t>xs.Count</a:t>
          </a:r>
          <a:endParaRPr lang="en-US"/>
        </a:p>
      </dgm:t>
    </dgm:pt>
    <dgm:pt modelId="{D1069220-8680-4AA3-8367-485EE65A56D6}" type="parTrans" cxnId="{1B1AABE1-0A8F-46A8-9AA3-410EFC154DD9}">
      <dgm:prSet/>
      <dgm:spPr/>
      <dgm:t>
        <a:bodyPr/>
        <a:lstStyle/>
        <a:p>
          <a:endParaRPr lang="en-US"/>
        </a:p>
      </dgm:t>
    </dgm:pt>
    <dgm:pt modelId="{5CDB46F1-5AA9-4554-A34C-D505C81E4360}" type="sibTrans" cxnId="{1B1AABE1-0A8F-46A8-9AA3-410EFC154DD9}">
      <dgm:prSet/>
      <dgm:spPr/>
      <dgm:t>
        <a:bodyPr/>
        <a:lstStyle/>
        <a:p>
          <a:endParaRPr lang="en-US"/>
        </a:p>
      </dgm:t>
    </dgm:pt>
    <dgm:pt modelId="{4E85BEF3-351A-4093-8323-82A1280E7059}">
      <dgm:prSet/>
      <dgm:spPr/>
      <dgm:t>
        <a:bodyPr/>
        <a:lstStyle/>
        <a:p>
          <a:r>
            <a:rPr lang="en-CA" dirty="0"/>
            <a:t>Retrieve specific elements:</a:t>
          </a:r>
          <a:endParaRPr lang="en-US" dirty="0"/>
        </a:p>
      </dgm:t>
    </dgm:pt>
    <dgm:pt modelId="{0CE7F761-DA66-444E-A5E6-BE543DA9F0D7}" type="parTrans" cxnId="{82C516B9-72C9-4B45-BF79-1BD926AAD500}">
      <dgm:prSet/>
      <dgm:spPr/>
      <dgm:t>
        <a:bodyPr/>
        <a:lstStyle/>
        <a:p>
          <a:endParaRPr lang="en-US"/>
        </a:p>
      </dgm:t>
    </dgm:pt>
    <dgm:pt modelId="{11B837F0-7D82-4B46-B7F6-5AF286914523}" type="sibTrans" cxnId="{82C516B9-72C9-4B45-BF79-1BD926AAD500}">
      <dgm:prSet/>
      <dgm:spPr/>
      <dgm:t>
        <a:bodyPr/>
        <a:lstStyle/>
        <a:p>
          <a:endParaRPr lang="en-US"/>
        </a:p>
      </dgm:t>
    </dgm:pt>
    <dgm:pt modelId="{1EA0C845-FB3C-4009-9195-AFFDD3B31AB8}">
      <dgm:prSet/>
      <dgm:spPr/>
      <dgm:t>
        <a:bodyPr/>
        <a:lstStyle/>
        <a:p>
          <a:r>
            <a:rPr lang="en-CA" dirty="0"/>
            <a:t>var v = </a:t>
          </a:r>
          <a:r>
            <a:rPr lang="en-CA" dirty="0" err="1"/>
            <a:t>xs</a:t>
          </a:r>
          <a:r>
            <a:rPr lang="en-CA" dirty="0"/>
            <a:t>[3];</a:t>
          </a:r>
          <a:endParaRPr lang="en-US" dirty="0"/>
        </a:p>
      </dgm:t>
    </dgm:pt>
    <dgm:pt modelId="{D71BC14D-9414-41FC-ABFB-B29E7D7726D6}" type="parTrans" cxnId="{D1B1751D-799E-4E7F-BC73-017C3BCF8554}">
      <dgm:prSet/>
      <dgm:spPr/>
      <dgm:t>
        <a:bodyPr/>
        <a:lstStyle/>
        <a:p>
          <a:endParaRPr lang="en-US"/>
        </a:p>
      </dgm:t>
    </dgm:pt>
    <dgm:pt modelId="{CA35843D-385C-4A52-961F-2E9954812A15}" type="sibTrans" cxnId="{D1B1751D-799E-4E7F-BC73-017C3BCF8554}">
      <dgm:prSet/>
      <dgm:spPr/>
      <dgm:t>
        <a:bodyPr/>
        <a:lstStyle/>
        <a:p>
          <a:endParaRPr lang="en-US"/>
        </a:p>
      </dgm:t>
    </dgm:pt>
    <dgm:pt modelId="{BFCDFA98-C117-4A3A-AC60-0066A06C32D8}">
      <dgm:prSet/>
      <dgm:spPr/>
      <dgm:t>
        <a:bodyPr/>
        <a:lstStyle/>
        <a:p>
          <a:r>
            <a:rPr lang="en-CA" dirty="0"/>
            <a:t>Change specific items: </a:t>
          </a:r>
          <a:endParaRPr lang="en-US" dirty="0"/>
        </a:p>
      </dgm:t>
    </dgm:pt>
    <dgm:pt modelId="{E40EC627-6678-46AE-A220-7757E6772E78}" type="parTrans" cxnId="{48A345CA-DC6A-42AD-BBEF-5991A4B02481}">
      <dgm:prSet/>
      <dgm:spPr/>
      <dgm:t>
        <a:bodyPr/>
        <a:lstStyle/>
        <a:p>
          <a:endParaRPr lang="en-US"/>
        </a:p>
      </dgm:t>
    </dgm:pt>
    <dgm:pt modelId="{37AE2B63-3FB0-422D-AC26-BA636E97E7D3}" type="sibTrans" cxnId="{48A345CA-DC6A-42AD-BBEF-5991A4B02481}">
      <dgm:prSet/>
      <dgm:spPr/>
      <dgm:t>
        <a:bodyPr/>
        <a:lstStyle/>
        <a:p>
          <a:endParaRPr lang="en-US"/>
        </a:p>
      </dgm:t>
    </dgm:pt>
    <dgm:pt modelId="{BCD36A88-69BD-4611-9ECD-8D280165ED00}">
      <dgm:prSet/>
      <dgm:spPr/>
      <dgm:t>
        <a:bodyPr/>
        <a:lstStyle/>
        <a:p>
          <a:r>
            <a:rPr lang="en-CA"/>
            <a:t>xs[i] = new Vector3(0, 2, 0);</a:t>
          </a:r>
          <a:endParaRPr lang="en-US"/>
        </a:p>
      </dgm:t>
    </dgm:pt>
    <dgm:pt modelId="{F398676D-E776-41A5-A8E1-FA0BB2E3C05E}" type="parTrans" cxnId="{5B34A77B-CAFC-4979-9D14-E24B1FB9056C}">
      <dgm:prSet/>
      <dgm:spPr/>
      <dgm:t>
        <a:bodyPr/>
        <a:lstStyle/>
        <a:p>
          <a:endParaRPr lang="en-US"/>
        </a:p>
      </dgm:t>
    </dgm:pt>
    <dgm:pt modelId="{856E8B1E-D53C-4178-93D8-EBAEB0B2CCB5}" type="sibTrans" cxnId="{5B34A77B-CAFC-4979-9D14-E24B1FB9056C}">
      <dgm:prSet/>
      <dgm:spPr/>
      <dgm:t>
        <a:bodyPr/>
        <a:lstStyle/>
        <a:p>
          <a:endParaRPr lang="en-US"/>
        </a:p>
      </dgm:t>
    </dgm:pt>
    <dgm:pt modelId="{07E5FC95-5078-49EF-87CE-B3305EA0ACC0}" type="pres">
      <dgm:prSet presAssocID="{42C87041-16BF-420A-99E6-38528854EB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F107C5-EC45-4CC4-86D9-1A67A809B0A1}" type="pres">
      <dgm:prSet presAssocID="{E3900C62-E4F4-4F48-BEE8-5C14776B790C}" presName="root" presStyleCnt="0"/>
      <dgm:spPr/>
    </dgm:pt>
    <dgm:pt modelId="{30961EDA-0018-4F1E-A7FC-8988D73A0E76}" type="pres">
      <dgm:prSet presAssocID="{E3900C62-E4F4-4F48-BEE8-5C14776B790C}" presName="rootComposite" presStyleCnt="0"/>
      <dgm:spPr/>
    </dgm:pt>
    <dgm:pt modelId="{763313B3-8769-4DC3-9A75-FF6BFE398243}" type="pres">
      <dgm:prSet presAssocID="{E3900C62-E4F4-4F48-BEE8-5C14776B790C}" presName="rootText" presStyleLbl="node1" presStyleIdx="0" presStyleCnt="5"/>
      <dgm:spPr/>
    </dgm:pt>
    <dgm:pt modelId="{67B7E083-97E4-4D0A-9E42-6CBF976969A9}" type="pres">
      <dgm:prSet presAssocID="{E3900C62-E4F4-4F48-BEE8-5C14776B790C}" presName="rootConnector" presStyleLbl="node1" presStyleIdx="0" presStyleCnt="5"/>
      <dgm:spPr/>
    </dgm:pt>
    <dgm:pt modelId="{017B83B2-BDD4-443F-AFB1-AAC6FE1BF3AE}" type="pres">
      <dgm:prSet presAssocID="{E3900C62-E4F4-4F48-BEE8-5C14776B790C}" presName="childShape" presStyleCnt="0"/>
      <dgm:spPr/>
    </dgm:pt>
    <dgm:pt modelId="{A3191CDD-484C-401B-B2E4-82DB4541334C}" type="pres">
      <dgm:prSet presAssocID="{227B8B8A-70DB-4AA6-98F6-22BB1FA48B16}" presName="Name13" presStyleLbl="parChTrans1D2" presStyleIdx="0" presStyleCnt="5"/>
      <dgm:spPr/>
    </dgm:pt>
    <dgm:pt modelId="{0DACFCAA-A1B6-4E31-8A7F-D00F1149D4F0}" type="pres">
      <dgm:prSet presAssocID="{E3AA70D7-BF84-4A10-8130-0D2267C566D7}" presName="childText" presStyleLbl="bgAcc1" presStyleIdx="0" presStyleCnt="5">
        <dgm:presLayoutVars>
          <dgm:bulletEnabled val="1"/>
        </dgm:presLayoutVars>
      </dgm:prSet>
      <dgm:spPr/>
    </dgm:pt>
    <dgm:pt modelId="{C8D59B49-7E7E-4842-ADCD-FAE3999CDA33}" type="pres">
      <dgm:prSet presAssocID="{36C3A5E3-C8D4-473E-9171-880745EAAC04}" presName="root" presStyleCnt="0"/>
      <dgm:spPr/>
    </dgm:pt>
    <dgm:pt modelId="{E8D8A8E6-A9AD-4437-9D66-D2E62C0034FD}" type="pres">
      <dgm:prSet presAssocID="{36C3A5E3-C8D4-473E-9171-880745EAAC04}" presName="rootComposite" presStyleCnt="0"/>
      <dgm:spPr/>
    </dgm:pt>
    <dgm:pt modelId="{4006DE06-9F39-4CD5-A8FB-BF839D36F24C}" type="pres">
      <dgm:prSet presAssocID="{36C3A5E3-C8D4-473E-9171-880745EAAC04}" presName="rootText" presStyleLbl="node1" presStyleIdx="1" presStyleCnt="5"/>
      <dgm:spPr/>
    </dgm:pt>
    <dgm:pt modelId="{26C799B8-F350-4F1B-B032-A5E5B65CAAB4}" type="pres">
      <dgm:prSet presAssocID="{36C3A5E3-C8D4-473E-9171-880745EAAC04}" presName="rootConnector" presStyleLbl="node1" presStyleIdx="1" presStyleCnt="5"/>
      <dgm:spPr/>
    </dgm:pt>
    <dgm:pt modelId="{50107D23-48E9-444D-8E4E-C1DD5B92BE5F}" type="pres">
      <dgm:prSet presAssocID="{36C3A5E3-C8D4-473E-9171-880745EAAC04}" presName="childShape" presStyleCnt="0"/>
      <dgm:spPr/>
    </dgm:pt>
    <dgm:pt modelId="{574D8707-BF2B-43BB-BA66-BD4DB3F94712}" type="pres">
      <dgm:prSet presAssocID="{D522C839-FD6E-432C-8F01-70755C3F8BDA}" presName="Name13" presStyleLbl="parChTrans1D2" presStyleIdx="1" presStyleCnt="5"/>
      <dgm:spPr/>
    </dgm:pt>
    <dgm:pt modelId="{757A4E7D-C7AB-4EB5-90A8-3B8A836F1A8A}" type="pres">
      <dgm:prSet presAssocID="{9DED5CC7-51E7-48C1-AD59-0CFE4D7FB40D}" presName="childText" presStyleLbl="bgAcc1" presStyleIdx="1" presStyleCnt="5">
        <dgm:presLayoutVars>
          <dgm:bulletEnabled val="1"/>
        </dgm:presLayoutVars>
      </dgm:prSet>
      <dgm:spPr/>
    </dgm:pt>
    <dgm:pt modelId="{BE5B4C4C-AD84-4758-B93F-AD208EDC7E07}" type="pres">
      <dgm:prSet presAssocID="{0067E4E2-3404-4A52-A8F4-9465E09AAE44}" presName="root" presStyleCnt="0"/>
      <dgm:spPr/>
    </dgm:pt>
    <dgm:pt modelId="{56D8C824-C290-46A9-A34E-BD5317585872}" type="pres">
      <dgm:prSet presAssocID="{0067E4E2-3404-4A52-A8F4-9465E09AAE44}" presName="rootComposite" presStyleCnt="0"/>
      <dgm:spPr/>
    </dgm:pt>
    <dgm:pt modelId="{2B0CA715-1601-4D27-BB5E-8D791343E4CE}" type="pres">
      <dgm:prSet presAssocID="{0067E4E2-3404-4A52-A8F4-9465E09AAE44}" presName="rootText" presStyleLbl="node1" presStyleIdx="2" presStyleCnt="5"/>
      <dgm:spPr/>
    </dgm:pt>
    <dgm:pt modelId="{61C931C5-A938-4622-B1C2-E2C2491ACDAB}" type="pres">
      <dgm:prSet presAssocID="{0067E4E2-3404-4A52-A8F4-9465E09AAE44}" presName="rootConnector" presStyleLbl="node1" presStyleIdx="2" presStyleCnt="5"/>
      <dgm:spPr/>
    </dgm:pt>
    <dgm:pt modelId="{679F1277-04C9-4E48-AF02-7366E95F0A85}" type="pres">
      <dgm:prSet presAssocID="{0067E4E2-3404-4A52-A8F4-9465E09AAE44}" presName="childShape" presStyleCnt="0"/>
      <dgm:spPr/>
    </dgm:pt>
    <dgm:pt modelId="{54068A37-F213-41EE-8620-319215D3543D}" type="pres">
      <dgm:prSet presAssocID="{D1069220-8680-4AA3-8367-485EE65A56D6}" presName="Name13" presStyleLbl="parChTrans1D2" presStyleIdx="2" presStyleCnt="5"/>
      <dgm:spPr/>
    </dgm:pt>
    <dgm:pt modelId="{C571F3B2-97AA-4ED6-991A-95D5847112EC}" type="pres">
      <dgm:prSet presAssocID="{8821F468-A731-4EC1-BE07-C4D9293B6F4A}" presName="childText" presStyleLbl="bgAcc1" presStyleIdx="2" presStyleCnt="5">
        <dgm:presLayoutVars>
          <dgm:bulletEnabled val="1"/>
        </dgm:presLayoutVars>
      </dgm:prSet>
      <dgm:spPr/>
    </dgm:pt>
    <dgm:pt modelId="{97E93552-A24E-4ADA-8EEB-6FB01D3AF584}" type="pres">
      <dgm:prSet presAssocID="{4E85BEF3-351A-4093-8323-82A1280E7059}" presName="root" presStyleCnt="0"/>
      <dgm:spPr/>
    </dgm:pt>
    <dgm:pt modelId="{195C48D4-7C4A-4061-84CA-0C65636805CE}" type="pres">
      <dgm:prSet presAssocID="{4E85BEF3-351A-4093-8323-82A1280E7059}" presName="rootComposite" presStyleCnt="0"/>
      <dgm:spPr/>
    </dgm:pt>
    <dgm:pt modelId="{E101C04C-C7FD-4E40-A4D7-51B558BD49DF}" type="pres">
      <dgm:prSet presAssocID="{4E85BEF3-351A-4093-8323-82A1280E7059}" presName="rootText" presStyleLbl="node1" presStyleIdx="3" presStyleCnt="5"/>
      <dgm:spPr/>
    </dgm:pt>
    <dgm:pt modelId="{40731293-0AC6-4EA9-92A9-A66439235D1A}" type="pres">
      <dgm:prSet presAssocID="{4E85BEF3-351A-4093-8323-82A1280E7059}" presName="rootConnector" presStyleLbl="node1" presStyleIdx="3" presStyleCnt="5"/>
      <dgm:spPr/>
    </dgm:pt>
    <dgm:pt modelId="{4414EE19-41AE-4CD5-8315-5DC0B37CA2EA}" type="pres">
      <dgm:prSet presAssocID="{4E85BEF3-351A-4093-8323-82A1280E7059}" presName="childShape" presStyleCnt="0"/>
      <dgm:spPr/>
    </dgm:pt>
    <dgm:pt modelId="{E55D3E14-5155-4DF2-8D85-DAEA35DCDEF0}" type="pres">
      <dgm:prSet presAssocID="{D71BC14D-9414-41FC-ABFB-B29E7D7726D6}" presName="Name13" presStyleLbl="parChTrans1D2" presStyleIdx="3" presStyleCnt="5"/>
      <dgm:spPr/>
    </dgm:pt>
    <dgm:pt modelId="{662CDF93-CC0D-4E9D-9BE4-0C863058670D}" type="pres">
      <dgm:prSet presAssocID="{1EA0C845-FB3C-4009-9195-AFFDD3B31AB8}" presName="childText" presStyleLbl="bgAcc1" presStyleIdx="3" presStyleCnt="5">
        <dgm:presLayoutVars>
          <dgm:bulletEnabled val="1"/>
        </dgm:presLayoutVars>
      </dgm:prSet>
      <dgm:spPr/>
    </dgm:pt>
    <dgm:pt modelId="{C647EA67-E630-46C3-BD7D-51F1AA6431C6}" type="pres">
      <dgm:prSet presAssocID="{BFCDFA98-C117-4A3A-AC60-0066A06C32D8}" presName="root" presStyleCnt="0"/>
      <dgm:spPr/>
    </dgm:pt>
    <dgm:pt modelId="{AA89F741-E7B2-4FC0-976D-236A86DAF506}" type="pres">
      <dgm:prSet presAssocID="{BFCDFA98-C117-4A3A-AC60-0066A06C32D8}" presName="rootComposite" presStyleCnt="0"/>
      <dgm:spPr/>
    </dgm:pt>
    <dgm:pt modelId="{810D08BA-2385-4C43-A43F-FBA6E52DF6F1}" type="pres">
      <dgm:prSet presAssocID="{BFCDFA98-C117-4A3A-AC60-0066A06C32D8}" presName="rootText" presStyleLbl="node1" presStyleIdx="4" presStyleCnt="5"/>
      <dgm:spPr/>
    </dgm:pt>
    <dgm:pt modelId="{800A9E15-F64E-48CB-A0E8-864D94048976}" type="pres">
      <dgm:prSet presAssocID="{BFCDFA98-C117-4A3A-AC60-0066A06C32D8}" presName="rootConnector" presStyleLbl="node1" presStyleIdx="4" presStyleCnt="5"/>
      <dgm:spPr/>
    </dgm:pt>
    <dgm:pt modelId="{7751A6AF-C3C7-4151-A4AB-1C184C98DB71}" type="pres">
      <dgm:prSet presAssocID="{BFCDFA98-C117-4A3A-AC60-0066A06C32D8}" presName="childShape" presStyleCnt="0"/>
      <dgm:spPr/>
    </dgm:pt>
    <dgm:pt modelId="{81277F2B-9149-439B-9C51-BEB8217E4EE7}" type="pres">
      <dgm:prSet presAssocID="{F398676D-E776-41A5-A8E1-FA0BB2E3C05E}" presName="Name13" presStyleLbl="parChTrans1D2" presStyleIdx="4" presStyleCnt="5"/>
      <dgm:spPr/>
    </dgm:pt>
    <dgm:pt modelId="{3F8EFBFA-2A0B-430E-AFC8-0F21615A2E7E}" type="pres">
      <dgm:prSet presAssocID="{BCD36A88-69BD-4611-9ECD-8D280165ED00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4329FC00-7E1B-41D1-9BF7-52226C0F67D3}" srcId="{42C87041-16BF-420A-99E6-38528854EBE5}" destId="{36C3A5E3-C8D4-473E-9171-880745EAAC04}" srcOrd="1" destOrd="0" parTransId="{68E14122-5206-4715-83CC-D6035CCFB6F2}" sibTransId="{84DE677D-013C-4946-83B9-35AE0ABEA10C}"/>
    <dgm:cxn modelId="{05DBCD07-74D1-4E93-9DBC-C6C49AF45B63}" type="presOf" srcId="{1EA0C845-FB3C-4009-9195-AFFDD3B31AB8}" destId="{662CDF93-CC0D-4E9D-9BE4-0C863058670D}" srcOrd="0" destOrd="0" presId="urn:microsoft.com/office/officeart/2005/8/layout/hierarchy3"/>
    <dgm:cxn modelId="{B9BFBE09-9796-4E6E-B496-D2F1A9E44098}" type="presOf" srcId="{BFCDFA98-C117-4A3A-AC60-0066A06C32D8}" destId="{810D08BA-2385-4C43-A43F-FBA6E52DF6F1}" srcOrd="0" destOrd="0" presId="urn:microsoft.com/office/officeart/2005/8/layout/hierarchy3"/>
    <dgm:cxn modelId="{9B73B20F-68D6-4C07-B71F-B638997E21DD}" type="presOf" srcId="{227B8B8A-70DB-4AA6-98F6-22BB1FA48B16}" destId="{A3191CDD-484C-401B-B2E4-82DB4541334C}" srcOrd="0" destOrd="0" presId="urn:microsoft.com/office/officeart/2005/8/layout/hierarchy3"/>
    <dgm:cxn modelId="{16A7EA1B-4B6E-44AB-85E7-FAEA1860DE32}" type="presOf" srcId="{E3900C62-E4F4-4F48-BEE8-5C14776B790C}" destId="{763313B3-8769-4DC3-9A75-FF6BFE398243}" srcOrd="0" destOrd="0" presId="urn:microsoft.com/office/officeart/2005/8/layout/hierarchy3"/>
    <dgm:cxn modelId="{557ECA1C-0330-4700-BE20-5C331367EED5}" type="presOf" srcId="{E3900C62-E4F4-4F48-BEE8-5C14776B790C}" destId="{67B7E083-97E4-4D0A-9E42-6CBF976969A9}" srcOrd="1" destOrd="0" presId="urn:microsoft.com/office/officeart/2005/8/layout/hierarchy3"/>
    <dgm:cxn modelId="{D1B1751D-799E-4E7F-BC73-017C3BCF8554}" srcId="{4E85BEF3-351A-4093-8323-82A1280E7059}" destId="{1EA0C845-FB3C-4009-9195-AFFDD3B31AB8}" srcOrd="0" destOrd="0" parTransId="{D71BC14D-9414-41FC-ABFB-B29E7D7726D6}" sibTransId="{CA35843D-385C-4A52-961F-2E9954812A15}"/>
    <dgm:cxn modelId="{FDA0CE1E-522E-4648-A332-A0058A5DA43C}" type="presOf" srcId="{8821F468-A731-4EC1-BE07-C4D9293B6F4A}" destId="{C571F3B2-97AA-4ED6-991A-95D5847112EC}" srcOrd="0" destOrd="0" presId="urn:microsoft.com/office/officeart/2005/8/layout/hierarchy3"/>
    <dgm:cxn modelId="{66625326-A744-4656-B65C-10B10798D16B}" type="presOf" srcId="{E3AA70D7-BF84-4A10-8130-0D2267C566D7}" destId="{0DACFCAA-A1B6-4E31-8A7F-D00F1149D4F0}" srcOrd="0" destOrd="0" presId="urn:microsoft.com/office/officeart/2005/8/layout/hierarchy3"/>
    <dgm:cxn modelId="{A036B82A-E5F9-4727-836F-7D1E6E73E256}" type="presOf" srcId="{4E85BEF3-351A-4093-8323-82A1280E7059}" destId="{40731293-0AC6-4EA9-92A9-A66439235D1A}" srcOrd="1" destOrd="0" presId="urn:microsoft.com/office/officeart/2005/8/layout/hierarchy3"/>
    <dgm:cxn modelId="{4DFBF92C-7683-4E85-A976-B57548AA7B83}" srcId="{36C3A5E3-C8D4-473E-9171-880745EAAC04}" destId="{9DED5CC7-51E7-48C1-AD59-0CFE4D7FB40D}" srcOrd="0" destOrd="0" parTransId="{D522C839-FD6E-432C-8F01-70755C3F8BDA}" sibTransId="{16DDD65A-6036-4959-A538-97605302D567}"/>
    <dgm:cxn modelId="{3439662D-2570-4999-A005-47592AA04DB5}" type="presOf" srcId="{D1069220-8680-4AA3-8367-485EE65A56D6}" destId="{54068A37-F213-41EE-8620-319215D3543D}" srcOrd="0" destOrd="0" presId="urn:microsoft.com/office/officeart/2005/8/layout/hierarchy3"/>
    <dgm:cxn modelId="{78747A2E-46D3-4497-B9F2-A8CF3C8CAD4A}" type="presOf" srcId="{BFCDFA98-C117-4A3A-AC60-0066A06C32D8}" destId="{800A9E15-F64E-48CB-A0E8-864D94048976}" srcOrd="1" destOrd="0" presId="urn:microsoft.com/office/officeart/2005/8/layout/hierarchy3"/>
    <dgm:cxn modelId="{4B90933B-D3C9-452B-94D8-42C22D9BA27D}" type="presOf" srcId="{36C3A5E3-C8D4-473E-9171-880745EAAC04}" destId="{4006DE06-9F39-4CD5-A8FB-BF839D36F24C}" srcOrd="0" destOrd="0" presId="urn:microsoft.com/office/officeart/2005/8/layout/hierarchy3"/>
    <dgm:cxn modelId="{CC57C761-C3C9-401B-B3E1-0C7C7D1F7F1E}" type="presOf" srcId="{BCD36A88-69BD-4611-9ECD-8D280165ED00}" destId="{3F8EFBFA-2A0B-430E-AFC8-0F21615A2E7E}" srcOrd="0" destOrd="0" presId="urn:microsoft.com/office/officeart/2005/8/layout/hierarchy3"/>
    <dgm:cxn modelId="{D543F045-DC70-4CCF-8151-CE3F7BE63F55}" srcId="{E3900C62-E4F4-4F48-BEE8-5C14776B790C}" destId="{E3AA70D7-BF84-4A10-8130-0D2267C566D7}" srcOrd="0" destOrd="0" parTransId="{227B8B8A-70DB-4AA6-98F6-22BB1FA48B16}" sibTransId="{4A8B94F4-713D-4892-AAF1-8014AA26AE55}"/>
    <dgm:cxn modelId="{6BBCFC45-1E7F-4F76-95AC-7E960E5A65EB}" type="presOf" srcId="{36C3A5E3-C8D4-473E-9171-880745EAAC04}" destId="{26C799B8-F350-4F1B-B032-A5E5B65CAAB4}" srcOrd="1" destOrd="0" presId="urn:microsoft.com/office/officeart/2005/8/layout/hierarchy3"/>
    <dgm:cxn modelId="{5A3F054A-845B-440E-AC4D-080B5161659D}" type="presOf" srcId="{42C87041-16BF-420A-99E6-38528854EBE5}" destId="{07E5FC95-5078-49EF-87CE-B3305EA0ACC0}" srcOrd="0" destOrd="0" presId="urn:microsoft.com/office/officeart/2005/8/layout/hierarchy3"/>
    <dgm:cxn modelId="{F38B224C-59E8-45C7-A960-A749A3DAF3B7}" type="presOf" srcId="{D522C839-FD6E-432C-8F01-70755C3F8BDA}" destId="{574D8707-BF2B-43BB-BA66-BD4DB3F94712}" srcOrd="0" destOrd="0" presId="urn:microsoft.com/office/officeart/2005/8/layout/hierarchy3"/>
    <dgm:cxn modelId="{A4A45652-7BE7-4CE3-83A2-B94F8AA577B3}" type="presOf" srcId="{9DED5CC7-51E7-48C1-AD59-0CFE4D7FB40D}" destId="{757A4E7D-C7AB-4EB5-90A8-3B8A836F1A8A}" srcOrd="0" destOrd="0" presId="urn:microsoft.com/office/officeart/2005/8/layout/hierarchy3"/>
    <dgm:cxn modelId="{5B34A77B-CAFC-4979-9D14-E24B1FB9056C}" srcId="{BFCDFA98-C117-4A3A-AC60-0066A06C32D8}" destId="{BCD36A88-69BD-4611-9ECD-8D280165ED00}" srcOrd="0" destOrd="0" parTransId="{F398676D-E776-41A5-A8E1-FA0BB2E3C05E}" sibTransId="{856E8B1E-D53C-4178-93D8-EBAEB0B2CCB5}"/>
    <dgm:cxn modelId="{B83D9382-C097-4CA3-92B3-1D33601D1206}" type="presOf" srcId="{D71BC14D-9414-41FC-ABFB-B29E7D7726D6}" destId="{E55D3E14-5155-4DF2-8D85-DAEA35DCDEF0}" srcOrd="0" destOrd="0" presId="urn:microsoft.com/office/officeart/2005/8/layout/hierarchy3"/>
    <dgm:cxn modelId="{38F9BD91-26BF-45C6-8331-2D9D4973E800}" type="presOf" srcId="{4E85BEF3-351A-4093-8323-82A1280E7059}" destId="{E101C04C-C7FD-4E40-A4D7-51B558BD49DF}" srcOrd="0" destOrd="0" presId="urn:microsoft.com/office/officeart/2005/8/layout/hierarchy3"/>
    <dgm:cxn modelId="{5AEEC3AD-67E0-41EA-932E-468C892C4F41}" srcId="{42C87041-16BF-420A-99E6-38528854EBE5}" destId="{E3900C62-E4F4-4F48-BEE8-5C14776B790C}" srcOrd="0" destOrd="0" parTransId="{7A71F29C-5A65-4CCC-8A19-81B2826540D0}" sibTransId="{E86F9BC3-6727-4A49-BE96-FEE9D61D8659}"/>
    <dgm:cxn modelId="{82C516B9-72C9-4B45-BF79-1BD926AAD500}" srcId="{42C87041-16BF-420A-99E6-38528854EBE5}" destId="{4E85BEF3-351A-4093-8323-82A1280E7059}" srcOrd="3" destOrd="0" parTransId="{0CE7F761-DA66-444E-A5E6-BE543DA9F0D7}" sibTransId="{11B837F0-7D82-4B46-B7F6-5AF286914523}"/>
    <dgm:cxn modelId="{10BA75B9-DC88-4355-8421-A4A35B36AF02}" type="presOf" srcId="{0067E4E2-3404-4A52-A8F4-9465E09AAE44}" destId="{2B0CA715-1601-4D27-BB5E-8D791343E4CE}" srcOrd="0" destOrd="0" presId="urn:microsoft.com/office/officeart/2005/8/layout/hierarchy3"/>
    <dgm:cxn modelId="{48A345CA-DC6A-42AD-BBEF-5991A4B02481}" srcId="{42C87041-16BF-420A-99E6-38528854EBE5}" destId="{BFCDFA98-C117-4A3A-AC60-0066A06C32D8}" srcOrd="4" destOrd="0" parTransId="{E40EC627-6678-46AE-A220-7757E6772E78}" sibTransId="{37AE2B63-3FB0-422D-AC26-BA636E97E7D3}"/>
    <dgm:cxn modelId="{B1456BD0-8B70-4E22-B659-518A0A30F39C}" type="presOf" srcId="{0067E4E2-3404-4A52-A8F4-9465E09AAE44}" destId="{61C931C5-A938-4622-B1C2-E2C2491ACDAB}" srcOrd="1" destOrd="0" presId="urn:microsoft.com/office/officeart/2005/8/layout/hierarchy3"/>
    <dgm:cxn modelId="{F6C554DE-8B9E-459E-892A-99BEFCB89414}" type="presOf" srcId="{F398676D-E776-41A5-A8E1-FA0BB2E3C05E}" destId="{81277F2B-9149-439B-9C51-BEB8217E4EE7}" srcOrd="0" destOrd="0" presId="urn:microsoft.com/office/officeart/2005/8/layout/hierarchy3"/>
    <dgm:cxn modelId="{1B1AABE1-0A8F-46A8-9AA3-410EFC154DD9}" srcId="{0067E4E2-3404-4A52-A8F4-9465E09AAE44}" destId="{8821F468-A731-4EC1-BE07-C4D9293B6F4A}" srcOrd="0" destOrd="0" parTransId="{D1069220-8680-4AA3-8367-485EE65A56D6}" sibTransId="{5CDB46F1-5AA9-4554-A34C-D505C81E4360}"/>
    <dgm:cxn modelId="{1D5B98E3-CF9C-429E-B246-95033284DE97}" srcId="{42C87041-16BF-420A-99E6-38528854EBE5}" destId="{0067E4E2-3404-4A52-A8F4-9465E09AAE44}" srcOrd="2" destOrd="0" parTransId="{35560EEA-69B6-4BAE-847A-CD77A8E6D30D}" sibTransId="{812BACF9-D8BF-47E5-B8E5-EE88532D27C3}"/>
    <dgm:cxn modelId="{22CAB443-B40F-4938-82C1-927DD9E2AEC2}" type="presParOf" srcId="{07E5FC95-5078-49EF-87CE-B3305EA0ACC0}" destId="{DFF107C5-EC45-4CC4-86D9-1A67A809B0A1}" srcOrd="0" destOrd="0" presId="urn:microsoft.com/office/officeart/2005/8/layout/hierarchy3"/>
    <dgm:cxn modelId="{9CC94E42-1F4E-488F-887C-D3D8EF248558}" type="presParOf" srcId="{DFF107C5-EC45-4CC4-86D9-1A67A809B0A1}" destId="{30961EDA-0018-4F1E-A7FC-8988D73A0E76}" srcOrd="0" destOrd="0" presId="urn:microsoft.com/office/officeart/2005/8/layout/hierarchy3"/>
    <dgm:cxn modelId="{6FC7911C-DA3D-48BC-B6EF-4FDF6426552B}" type="presParOf" srcId="{30961EDA-0018-4F1E-A7FC-8988D73A0E76}" destId="{763313B3-8769-4DC3-9A75-FF6BFE398243}" srcOrd="0" destOrd="0" presId="urn:microsoft.com/office/officeart/2005/8/layout/hierarchy3"/>
    <dgm:cxn modelId="{E472A452-B484-4E1D-A118-1B5BF3098567}" type="presParOf" srcId="{30961EDA-0018-4F1E-A7FC-8988D73A0E76}" destId="{67B7E083-97E4-4D0A-9E42-6CBF976969A9}" srcOrd="1" destOrd="0" presId="urn:microsoft.com/office/officeart/2005/8/layout/hierarchy3"/>
    <dgm:cxn modelId="{DAE3EF8C-CE6A-4205-A2E3-59E8F084F85C}" type="presParOf" srcId="{DFF107C5-EC45-4CC4-86D9-1A67A809B0A1}" destId="{017B83B2-BDD4-443F-AFB1-AAC6FE1BF3AE}" srcOrd="1" destOrd="0" presId="urn:microsoft.com/office/officeart/2005/8/layout/hierarchy3"/>
    <dgm:cxn modelId="{837D944C-12DB-4BA9-9094-B8EF765752C0}" type="presParOf" srcId="{017B83B2-BDD4-443F-AFB1-AAC6FE1BF3AE}" destId="{A3191CDD-484C-401B-B2E4-82DB4541334C}" srcOrd="0" destOrd="0" presId="urn:microsoft.com/office/officeart/2005/8/layout/hierarchy3"/>
    <dgm:cxn modelId="{86E50D17-E77A-45ED-8098-3468E5E17AEE}" type="presParOf" srcId="{017B83B2-BDD4-443F-AFB1-AAC6FE1BF3AE}" destId="{0DACFCAA-A1B6-4E31-8A7F-D00F1149D4F0}" srcOrd="1" destOrd="0" presId="urn:microsoft.com/office/officeart/2005/8/layout/hierarchy3"/>
    <dgm:cxn modelId="{33E5A20A-2B1D-4B78-88B2-C0FFB77D59A5}" type="presParOf" srcId="{07E5FC95-5078-49EF-87CE-B3305EA0ACC0}" destId="{C8D59B49-7E7E-4842-ADCD-FAE3999CDA33}" srcOrd="1" destOrd="0" presId="urn:microsoft.com/office/officeart/2005/8/layout/hierarchy3"/>
    <dgm:cxn modelId="{64AF2EBA-E3CD-4496-B809-C719C3AEDE05}" type="presParOf" srcId="{C8D59B49-7E7E-4842-ADCD-FAE3999CDA33}" destId="{E8D8A8E6-A9AD-4437-9D66-D2E62C0034FD}" srcOrd="0" destOrd="0" presId="urn:microsoft.com/office/officeart/2005/8/layout/hierarchy3"/>
    <dgm:cxn modelId="{A0BED2DF-724C-4416-908B-F1FB894B983E}" type="presParOf" srcId="{E8D8A8E6-A9AD-4437-9D66-D2E62C0034FD}" destId="{4006DE06-9F39-4CD5-A8FB-BF839D36F24C}" srcOrd="0" destOrd="0" presId="urn:microsoft.com/office/officeart/2005/8/layout/hierarchy3"/>
    <dgm:cxn modelId="{0DA16CCE-3CD5-4AFB-88A6-19F8FB548D4E}" type="presParOf" srcId="{E8D8A8E6-A9AD-4437-9D66-D2E62C0034FD}" destId="{26C799B8-F350-4F1B-B032-A5E5B65CAAB4}" srcOrd="1" destOrd="0" presId="urn:microsoft.com/office/officeart/2005/8/layout/hierarchy3"/>
    <dgm:cxn modelId="{0DD32CC2-B9A9-4296-94CB-F06E1CCE66B4}" type="presParOf" srcId="{C8D59B49-7E7E-4842-ADCD-FAE3999CDA33}" destId="{50107D23-48E9-444D-8E4E-C1DD5B92BE5F}" srcOrd="1" destOrd="0" presId="urn:microsoft.com/office/officeart/2005/8/layout/hierarchy3"/>
    <dgm:cxn modelId="{BFE926F5-B626-4B22-87F9-ECC29C580B61}" type="presParOf" srcId="{50107D23-48E9-444D-8E4E-C1DD5B92BE5F}" destId="{574D8707-BF2B-43BB-BA66-BD4DB3F94712}" srcOrd="0" destOrd="0" presId="urn:microsoft.com/office/officeart/2005/8/layout/hierarchy3"/>
    <dgm:cxn modelId="{CF87611F-EC9A-40E7-9D4F-0B8BF67CACEE}" type="presParOf" srcId="{50107D23-48E9-444D-8E4E-C1DD5B92BE5F}" destId="{757A4E7D-C7AB-4EB5-90A8-3B8A836F1A8A}" srcOrd="1" destOrd="0" presId="urn:microsoft.com/office/officeart/2005/8/layout/hierarchy3"/>
    <dgm:cxn modelId="{E94CBF98-3B52-408C-828D-3F99C2E62104}" type="presParOf" srcId="{07E5FC95-5078-49EF-87CE-B3305EA0ACC0}" destId="{BE5B4C4C-AD84-4758-B93F-AD208EDC7E07}" srcOrd="2" destOrd="0" presId="urn:microsoft.com/office/officeart/2005/8/layout/hierarchy3"/>
    <dgm:cxn modelId="{8F246BAA-FA95-4029-8BE3-E3EDE49BFDE3}" type="presParOf" srcId="{BE5B4C4C-AD84-4758-B93F-AD208EDC7E07}" destId="{56D8C824-C290-46A9-A34E-BD5317585872}" srcOrd="0" destOrd="0" presId="urn:microsoft.com/office/officeart/2005/8/layout/hierarchy3"/>
    <dgm:cxn modelId="{D71B7ECD-A366-4E0F-B8CD-147B66EFD32F}" type="presParOf" srcId="{56D8C824-C290-46A9-A34E-BD5317585872}" destId="{2B0CA715-1601-4D27-BB5E-8D791343E4CE}" srcOrd="0" destOrd="0" presId="urn:microsoft.com/office/officeart/2005/8/layout/hierarchy3"/>
    <dgm:cxn modelId="{E24EE09B-0868-4F52-8E67-B2F2C26A0211}" type="presParOf" srcId="{56D8C824-C290-46A9-A34E-BD5317585872}" destId="{61C931C5-A938-4622-B1C2-E2C2491ACDAB}" srcOrd="1" destOrd="0" presId="urn:microsoft.com/office/officeart/2005/8/layout/hierarchy3"/>
    <dgm:cxn modelId="{547A0EA4-0C74-4301-A4DF-52E115C36780}" type="presParOf" srcId="{BE5B4C4C-AD84-4758-B93F-AD208EDC7E07}" destId="{679F1277-04C9-4E48-AF02-7366E95F0A85}" srcOrd="1" destOrd="0" presId="urn:microsoft.com/office/officeart/2005/8/layout/hierarchy3"/>
    <dgm:cxn modelId="{0DEE260D-4CA2-43FE-900F-BBD5D0A62B3E}" type="presParOf" srcId="{679F1277-04C9-4E48-AF02-7366E95F0A85}" destId="{54068A37-F213-41EE-8620-319215D3543D}" srcOrd="0" destOrd="0" presId="urn:microsoft.com/office/officeart/2005/8/layout/hierarchy3"/>
    <dgm:cxn modelId="{FBE220E8-6F51-4021-9789-478643CA57D6}" type="presParOf" srcId="{679F1277-04C9-4E48-AF02-7366E95F0A85}" destId="{C571F3B2-97AA-4ED6-991A-95D5847112EC}" srcOrd="1" destOrd="0" presId="urn:microsoft.com/office/officeart/2005/8/layout/hierarchy3"/>
    <dgm:cxn modelId="{C8ACAF60-E968-401A-BC45-52919AD93621}" type="presParOf" srcId="{07E5FC95-5078-49EF-87CE-B3305EA0ACC0}" destId="{97E93552-A24E-4ADA-8EEB-6FB01D3AF584}" srcOrd="3" destOrd="0" presId="urn:microsoft.com/office/officeart/2005/8/layout/hierarchy3"/>
    <dgm:cxn modelId="{387EBC32-FB04-4E34-AAC2-FD5C216E0D99}" type="presParOf" srcId="{97E93552-A24E-4ADA-8EEB-6FB01D3AF584}" destId="{195C48D4-7C4A-4061-84CA-0C65636805CE}" srcOrd="0" destOrd="0" presId="urn:microsoft.com/office/officeart/2005/8/layout/hierarchy3"/>
    <dgm:cxn modelId="{67046901-FF87-4743-840E-6F32765ACC26}" type="presParOf" srcId="{195C48D4-7C4A-4061-84CA-0C65636805CE}" destId="{E101C04C-C7FD-4E40-A4D7-51B558BD49DF}" srcOrd="0" destOrd="0" presId="urn:microsoft.com/office/officeart/2005/8/layout/hierarchy3"/>
    <dgm:cxn modelId="{9C197ECC-D76F-44D6-8948-A0905EDF9198}" type="presParOf" srcId="{195C48D4-7C4A-4061-84CA-0C65636805CE}" destId="{40731293-0AC6-4EA9-92A9-A66439235D1A}" srcOrd="1" destOrd="0" presId="urn:microsoft.com/office/officeart/2005/8/layout/hierarchy3"/>
    <dgm:cxn modelId="{4A47CE39-EB01-41C8-BCA1-1E2F1B4703D9}" type="presParOf" srcId="{97E93552-A24E-4ADA-8EEB-6FB01D3AF584}" destId="{4414EE19-41AE-4CD5-8315-5DC0B37CA2EA}" srcOrd="1" destOrd="0" presId="urn:microsoft.com/office/officeart/2005/8/layout/hierarchy3"/>
    <dgm:cxn modelId="{CFB85FD8-BAF0-4639-B7A8-CCB689B8DDDE}" type="presParOf" srcId="{4414EE19-41AE-4CD5-8315-5DC0B37CA2EA}" destId="{E55D3E14-5155-4DF2-8D85-DAEA35DCDEF0}" srcOrd="0" destOrd="0" presId="urn:microsoft.com/office/officeart/2005/8/layout/hierarchy3"/>
    <dgm:cxn modelId="{06A3E07E-8030-40BC-973E-367EF2BD5B03}" type="presParOf" srcId="{4414EE19-41AE-4CD5-8315-5DC0B37CA2EA}" destId="{662CDF93-CC0D-4E9D-9BE4-0C863058670D}" srcOrd="1" destOrd="0" presId="urn:microsoft.com/office/officeart/2005/8/layout/hierarchy3"/>
    <dgm:cxn modelId="{9D4BBA9A-B3B4-4581-8773-164778B946D2}" type="presParOf" srcId="{07E5FC95-5078-49EF-87CE-B3305EA0ACC0}" destId="{C647EA67-E630-46C3-BD7D-51F1AA6431C6}" srcOrd="4" destOrd="0" presId="urn:microsoft.com/office/officeart/2005/8/layout/hierarchy3"/>
    <dgm:cxn modelId="{1CAAA36E-90AE-4586-9E3F-8BE827EFFB7E}" type="presParOf" srcId="{C647EA67-E630-46C3-BD7D-51F1AA6431C6}" destId="{AA89F741-E7B2-4FC0-976D-236A86DAF506}" srcOrd="0" destOrd="0" presId="urn:microsoft.com/office/officeart/2005/8/layout/hierarchy3"/>
    <dgm:cxn modelId="{54BE8EDA-E0E7-40DF-8BC5-A70C2A808298}" type="presParOf" srcId="{AA89F741-E7B2-4FC0-976D-236A86DAF506}" destId="{810D08BA-2385-4C43-A43F-FBA6E52DF6F1}" srcOrd="0" destOrd="0" presId="urn:microsoft.com/office/officeart/2005/8/layout/hierarchy3"/>
    <dgm:cxn modelId="{91DE3EEC-4500-40E5-8D1D-6462438F9011}" type="presParOf" srcId="{AA89F741-E7B2-4FC0-976D-236A86DAF506}" destId="{800A9E15-F64E-48CB-A0E8-864D94048976}" srcOrd="1" destOrd="0" presId="urn:microsoft.com/office/officeart/2005/8/layout/hierarchy3"/>
    <dgm:cxn modelId="{0196DEBD-82E7-4D51-9AB7-5013E628EA95}" type="presParOf" srcId="{C647EA67-E630-46C3-BD7D-51F1AA6431C6}" destId="{7751A6AF-C3C7-4151-A4AB-1C184C98DB71}" srcOrd="1" destOrd="0" presId="urn:microsoft.com/office/officeart/2005/8/layout/hierarchy3"/>
    <dgm:cxn modelId="{87B6F010-4AAD-45E1-859C-87FC6EA6DBD1}" type="presParOf" srcId="{7751A6AF-C3C7-4151-A4AB-1C184C98DB71}" destId="{81277F2B-9149-439B-9C51-BEB8217E4EE7}" srcOrd="0" destOrd="0" presId="urn:microsoft.com/office/officeart/2005/8/layout/hierarchy3"/>
    <dgm:cxn modelId="{9BC18EC9-23F6-4C09-BD56-CFD4623D48C1}" type="presParOf" srcId="{7751A6AF-C3C7-4151-A4AB-1C184C98DB71}" destId="{3F8EFBFA-2A0B-430E-AFC8-0F21615A2E7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8BB3A3-31EA-4E30-B4B0-D6A7232851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1A51BB-F7C8-42C2-87F2-E049C379A181}">
      <dgm:prSet/>
      <dgm:spPr/>
      <dgm:t>
        <a:bodyPr/>
        <a:lstStyle/>
        <a:p>
          <a:r>
            <a:rPr lang="en-CA" dirty="0"/>
            <a:t>Lists and Arrays use an integer index for each item</a:t>
          </a:r>
          <a:endParaRPr lang="en-US" dirty="0"/>
        </a:p>
      </dgm:t>
    </dgm:pt>
    <dgm:pt modelId="{73C5557E-99FB-411E-9419-3AC3C85C5376}" type="parTrans" cxnId="{790DE249-F947-42FE-90FD-D8B0832B890C}">
      <dgm:prSet/>
      <dgm:spPr/>
      <dgm:t>
        <a:bodyPr/>
        <a:lstStyle/>
        <a:p>
          <a:endParaRPr lang="en-US"/>
        </a:p>
      </dgm:t>
    </dgm:pt>
    <dgm:pt modelId="{3EC69078-B49C-4AEF-8E70-6F7E4E027095}" type="sibTrans" cxnId="{790DE249-F947-42FE-90FD-D8B0832B890C}">
      <dgm:prSet/>
      <dgm:spPr/>
      <dgm:t>
        <a:bodyPr/>
        <a:lstStyle/>
        <a:p>
          <a:endParaRPr lang="en-US"/>
        </a:p>
      </dgm:t>
    </dgm:pt>
    <dgm:pt modelId="{E58F5E31-EA36-484A-AE78-EB983B77E89D}">
      <dgm:prSet/>
      <dgm:spPr/>
      <dgm:t>
        <a:bodyPr/>
        <a:lstStyle/>
        <a:p>
          <a:r>
            <a:rPr lang="en-CA"/>
            <a:t>Indices start at 0</a:t>
          </a:r>
          <a:endParaRPr lang="en-US"/>
        </a:p>
      </dgm:t>
    </dgm:pt>
    <dgm:pt modelId="{DA3020B1-5ABC-4B18-9512-699AC9E3F4A7}" type="parTrans" cxnId="{2B9894C8-7103-4DDA-86D7-01DA46B051E9}">
      <dgm:prSet/>
      <dgm:spPr/>
      <dgm:t>
        <a:bodyPr/>
        <a:lstStyle/>
        <a:p>
          <a:endParaRPr lang="en-US"/>
        </a:p>
      </dgm:t>
    </dgm:pt>
    <dgm:pt modelId="{F9D0EE76-2F25-460C-840C-0999C3409175}" type="sibTrans" cxnId="{2B9894C8-7103-4DDA-86D7-01DA46B051E9}">
      <dgm:prSet/>
      <dgm:spPr/>
      <dgm:t>
        <a:bodyPr/>
        <a:lstStyle/>
        <a:p>
          <a:endParaRPr lang="en-US"/>
        </a:p>
      </dgm:t>
    </dgm:pt>
    <dgm:pt modelId="{599E43F5-CDFD-4127-B878-094D7295C00C}">
      <dgm:prSet/>
      <dgm:spPr/>
      <dgm:t>
        <a:bodyPr/>
        <a:lstStyle/>
        <a:p>
          <a:r>
            <a:rPr lang="en-CA"/>
            <a:t>You can retrieve an item: </a:t>
          </a:r>
          <a:r>
            <a:rPr lang="en-CA" b="1"/>
            <a:t>myList[index]</a:t>
          </a:r>
          <a:endParaRPr lang="en-US"/>
        </a:p>
      </dgm:t>
    </dgm:pt>
    <dgm:pt modelId="{B31FE684-ED6F-4964-93C3-BE979E364ECC}" type="parTrans" cxnId="{1D7B2C2C-C3E9-404A-A8E9-1F054D747C2C}">
      <dgm:prSet/>
      <dgm:spPr/>
      <dgm:t>
        <a:bodyPr/>
        <a:lstStyle/>
        <a:p>
          <a:endParaRPr lang="en-US"/>
        </a:p>
      </dgm:t>
    </dgm:pt>
    <dgm:pt modelId="{C27AC219-E573-4B38-A162-0E366B27C4CC}" type="sibTrans" cxnId="{1D7B2C2C-C3E9-404A-A8E9-1F054D747C2C}">
      <dgm:prSet/>
      <dgm:spPr/>
      <dgm:t>
        <a:bodyPr/>
        <a:lstStyle/>
        <a:p>
          <a:endParaRPr lang="en-US"/>
        </a:p>
      </dgm:t>
    </dgm:pt>
    <dgm:pt modelId="{72CA89A9-55F1-4396-828E-CC17B9779B4C}">
      <dgm:prSet/>
      <dgm:spPr/>
      <dgm:t>
        <a:bodyPr/>
        <a:lstStyle/>
        <a:p>
          <a:r>
            <a:rPr lang="en-CA"/>
            <a:t>You can modify an item at a position: </a:t>
          </a:r>
          <a:r>
            <a:rPr lang="en-CA" b="1"/>
            <a:t>myList[index] = 12</a:t>
          </a:r>
          <a:endParaRPr lang="en-US"/>
        </a:p>
      </dgm:t>
    </dgm:pt>
    <dgm:pt modelId="{262699C1-CE58-4669-B37A-FFA7B68DD8BF}" type="parTrans" cxnId="{5B28CB18-0DD7-4694-A2C0-9C02861327FC}">
      <dgm:prSet/>
      <dgm:spPr/>
      <dgm:t>
        <a:bodyPr/>
        <a:lstStyle/>
        <a:p>
          <a:endParaRPr lang="en-US"/>
        </a:p>
      </dgm:t>
    </dgm:pt>
    <dgm:pt modelId="{CE6CAE5D-65C3-47A6-AECE-95D1A30A4A90}" type="sibTrans" cxnId="{5B28CB18-0DD7-4694-A2C0-9C02861327FC}">
      <dgm:prSet/>
      <dgm:spPr/>
      <dgm:t>
        <a:bodyPr/>
        <a:lstStyle/>
        <a:p>
          <a:endParaRPr lang="en-US"/>
        </a:p>
      </dgm:t>
    </dgm:pt>
    <dgm:pt modelId="{73F9C19B-56D9-458C-B93F-971FD3772011}">
      <dgm:prSet/>
      <dgm:spPr/>
      <dgm:t>
        <a:bodyPr/>
        <a:lstStyle/>
        <a:p>
          <a:r>
            <a:rPr lang="en-CA"/>
            <a:t>The last item in a list is: </a:t>
          </a:r>
          <a:r>
            <a:rPr lang="en-CA" b="1"/>
            <a:t>myList[myList.Count – 1]</a:t>
          </a:r>
          <a:r>
            <a:rPr lang="en-CA"/>
            <a:t> </a:t>
          </a:r>
          <a:endParaRPr lang="en-US"/>
        </a:p>
      </dgm:t>
    </dgm:pt>
    <dgm:pt modelId="{F6B755B7-F696-4DFA-94E2-94781AC701C2}" type="parTrans" cxnId="{B438A157-FDD5-4A3A-A198-A703B5570FD1}">
      <dgm:prSet/>
      <dgm:spPr/>
      <dgm:t>
        <a:bodyPr/>
        <a:lstStyle/>
        <a:p>
          <a:endParaRPr lang="en-US"/>
        </a:p>
      </dgm:t>
    </dgm:pt>
    <dgm:pt modelId="{1ED37F5C-B55D-47DC-A7F6-6E1DCC174EED}" type="sibTrans" cxnId="{B438A157-FDD5-4A3A-A198-A703B5570FD1}">
      <dgm:prSet/>
      <dgm:spPr/>
      <dgm:t>
        <a:bodyPr/>
        <a:lstStyle/>
        <a:p>
          <a:endParaRPr lang="en-US"/>
        </a:p>
      </dgm:t>
    </dgm:pt>
    <dgm:pt modelId="{F697BC8F-CBB5-4D7E-AA11-4C42B7BE6A8B}" type="pres">
      <dgm:prSet presAssocID="{588BB3A3-31EA-4E30-B4B0-D6A723285112}" presName="root" presStyleCnt="0">
        <dgm:presLayoutVars>
          <dgm:dir/>
          <dgm:resizeHandles val="exact"/>
        </dgm:presLayoutVars>
      </dgm:prSet>
      <dgm:spPr/>
    </dgm:pt>
    <dgm:pt modelId="{9AE90737-0BA1-4828-8BA6-F0BE59793C12}" type="pres">
      <dgm:prSet presAssocID="{B71A51BB-F7C8-42C2-87F2-E049C379A181}" presName="compNode" presStyleCnt="0"/>
      <dgm:spPr/>
    </dgm:pt>
    <dgm:pt modelId="{68EB05F8-98AD-4440-BD18-9C306ADAC4AC}" type="pres">
      <dgm:prSet presAssocID="{B71A51BB-F7C8-42C2-87F2-E049C379A181}" presName="bgRect" presStyleLbl="bgShp" presStyleIdx="0" presStyleCnt="5"/>
      <dgm:spPr/>
    </dgm:pt>
    <dgm:pt modelId="{2BE801D7-2D58-4AB1-A570-F38BF73B305E}" type="pres">
      <dgm:prSet presAssocID="{B71A51BB-F7C8-42C2-87F2-E049C379A18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68DA10-C3DD-4C74-AAE4-E8E4840FAE74}" type="pres">
      <dgm:prSet presAssocID="{B71A51BB-F7C8-42C2-87F2-E049C379A181}" presName="spaceRect" presStyleCnt="0"/>
      <dgm:spPr/>
    </dgm:pt>
    <dgm:pt modelId="{4D1C09C6-C694-4178-81F7-F69EF052CB98}" type="pres">
      <dgm:prSet presAssocID="{B71A51BB-F7C8-42C2-87F2-E049C379A181}" presName="parTx" presStyleLbl="revTx" presStyleIdx="0" presStyleCnt="5">
        <dgm:presLayoutVars>
          <dgm:chMax val="0"/>
          <dgm:chPref val="0"/>
        </dgm:presLayoutVars>
      </dgm:prSet>
      <dgm:spPr/>
    </dgm:pt>
    <dgm:pt modelId="{B6818D76-10F9-454B-9E12-62AC30AF2CEC}" type="pres">
      <dgm:prSet presAssocID="{3EC69078-B49C-4AEF-8E70-6F7E4E027095}" presName="sibTrans" presStyleCnt="0"/>
      <dgm:spPr/>
    </dgm:pt>
    <dgm:pt modelId="{99BA0AFA-64FC-4C48-AB17-8183B5361F02}" type="pres">
      <dgm:prSet presAssocID="{E58F5E31-EA36-484A-AE78-EB983B77E89D}" presName="compNode" presStyleCnt="0"/>
      <dgm:spPr/>
    </dgm:pt>
    <dgm:pt modelId="{F7BC31DD-3C17-4924-93A4-5338674D7F10}" type="pres">
      <dgm:prSet presAssocID="{E58F5E31-EA36-484A-AE78-EB983B77E89D}" presName="bgRect" presStyleLbl="bgShp" presStyleIdx="1" presStyleCnt="5"/>
      <dgm:spPr/>
    </dgm:pt>
    <dgm:pt modelId="{FACE6495-892D-41C3-B1A7-8E93955D990E}" type="pres">
      <dgm:prSet presAssocID="{E58F5E31-EA36-484A-AE78-EB983B77E8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DA634D2-C392-487F-83C6-B4E7E9D00F0D}" type="pres">
      <dgm:prSet presAssocID="{E58F5E31-EA36-484A-AE78-EB983B77E89D}" presName="spaceRect" presStyleCnt="0"/>
      <dgm:spPr/>
    </dgm:pt>
    <dgm:pt modelId="{EDB590DA-6A27-411F-B8FE-1F84CD00E607}" type="pres">
      <dgm:prSet presAssocID="{E58F5E31-EA36-484A-AE78-EB983B77E89D}" presName="parTx" presStyleLbl="revTx" presStyleIdx="1" presStyleCnt="5">
        <dgm:presLayoutVars>
          <dgm:chMax val="0"/>
          <dgm:chPref val="0"/>
        </dgm:presLayoutVars>
      </dgm:prSet>
      <dgm:spPr/>
    </dgm:pt>
    <dgm:pt modelId="{0CA4A69F-ABC0-47C2-A829-5085DDF75E47}" type="pres">
      <dgm:prSet presAssocID="{F9D0EE76-2F25-460C-840C-0999C3409175}" presName="sibTrans" presStyleCnt="0"/>
      <dgm:spPr/>
    </dgm:pt>
    <dgm:pt modelId="{8E26CE34-746E-4ECC-8E55-A430D78FCB4B}" type="pres">
      <dgm:prSet presAssocID="{599E43F5-CDFD-4127-B878-094D7295C00C}" presName="compNode" presStyleCnt="0"/>
      <dgm:spPr/>
    </dgm:pt>
    <dgm:pt modelId="{F129A785-FA27-448D-8175-7E49BD882272}" type="pres">
      <dgm:prSet presAssocID="{599E43F5-CDFD-4127-B878-094D7295C00C}" presName="bgRect" presStyleLbl="bgShp" presStyleIdx="2" presStyleCnt="5"/>
      <dgm:spPr/>
    </dgm:pt>
    <dgm:pt modelId="{F6F2E3EA-A2BF-4AB6-AAC9-3AFF68ACC083}" type="pres">
      <dgm:prSet presAssocID="{599E43F5-CDFD-4127-B878-094D7295C0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2E9A57-9E09-437A-A52A-7545E560B36F}" type="pres">
      <dgm:prSet presAssocID="{599E43F5-CDFD-4127-B878-094D7295C00C}" presName="spaceRect" presStyleCnt="0"/>
      <dgm:spPr/>
    </dgm:pt>
    <dgm:pt modelId="{B28F3588-C8B1-4815-A2C9-126CBFC0C38A}" type="pres">
      <dgm:prSet presAssocID="{599E43F5-CDFD-4127-B878-094D7295C00C}" presName="parTx" presStyleLbl="revTx" presStyleIdx="2" presStyleCnt="5">
        <dgm:presLayoutVars>
          <dgm:chMax val="0"/>
          <dgm:chPref val="0"/>
        </dgm:presLayoutVars>
      </dgm:prSet>
      <dgm:spPr/>
    </dgm:pt>
    <dgm:pt modelId="{55EDFD35-C88A-4100-8C11-53C92CBA5185}" type="pres">
      <dgm:prSet presAssocID="{C27AC219-E573-4B38-A162-0E366B27C4CC}" presName="sibTrans" presStyleCnt="0"/>
      <dgm:spPr/>
    </dgm:pt>
    <dgm:pt modelId="{05F89F90-6AC6-467E-B143-5BD2C8A34D79}" type="pres">
      <dgm:prSet presAssocID="{72CA89A9-55F1-4396-828E-CC17B9779B4C}" presName="compNode" presStyleCnt="0"/>
      <dgm:spPr/>
    </dgm:pt>
    <dgm:pt modelId="{9BC75296-DA41-471B-8D45-4F463FF9702D}" type="pres">
      <dgm:prSet presAssocID="{72CA89A9-55F1-4396-828E-CC17B9779B4C}" presName="bgRect" presStyleLbl="bgShp" presStyleIdx="3" presStyleCnt="5"/>
      <dgm:spPr/>
    </dgm:pt>
    <dgm:pt modelId="{CBB49A6C-F7CC-44BA-83A1-FD2E57DDEAA7}" type="pres">
      <dgm:prSet presAssocID="{72CA89A9-55F1-4396-828E-CC17B9779B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DB5E604-53FA-4884-A15D-3AE5251C5838}" type="pres">
      <dgm:prSet presAssocID="{72CA89A9-55F1-4396-828E-CC17B9779B4C}" presName="spaceRect" presStyleCnt="0"/>
      <dgm:spPr/>
    </dgm:pt>
    <dgm:pt modelId="{784D4A9C-0465-48D0-A917-742E2512E603}" type="pres">
      <dgm:prSet presAssocID="{72CA89A9-55F1-4396-828E-CC17B9779B4C}" presName="parTx" presStyleLbl="revTx" presStyleIdx="3" presStyleCnt="5">
        <dgm:presLayoutVars>
          <dgm:chMax val="0"/>
          <dgm:chPref val="0"/>
        </dgm:presLayoutVars>
      </dgm:prSet>
      <dgm:spPr/>
    </dgm:pt>
    <dgm:pt modelId="{776FBCE6-0E51-45A7-977E-D1DF8B13B39C}" type="pres">
      <dgm:prSet presAssocID="{CE6CAE5D-65C3-47A6-AECE-95D1A30A4A90}" presName="sibTrans" presStyleCnt="0"/>
      <dgm:spPr/>
    </dgm:pt>
    <dgm:pt modelId="{BBD48FF6-2691-4A38-B441-3EA9F948BC93}" type="pres">
      <dgm:prSet presAssocID="{73F9C19B-56D9-458C-B93F-971FD3772011}" presName="compNode" presStyleCnt="0"/>
      <dgm:spPr/>
    </dgm:pt>
    <dgm:pt modelId="{F4FF5E34-F602-49E1-8245-6A7044814BAB}" type="pres">
      <dgm:prSet presAssocID="{73F9C19B-56D9-458C-B93F-971FD3772011}" presName="bgRect" presStyleLbl="bgShp" presStyleIdx="4" presStyleCnt="5"/>
      <dgm:spPr/>
    </dgm:pt>
    <dgm:pt modelId="{62C22956-6523-450A-A779-E7FD8304FBB7}" type="pres">
      <dgm:prSet presAssocID="{73F9C19B-56D9-458C-B93F-971FD37720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F729B2-7804-459B-8512-4DDC257BE9F8}" type="pres">
      <dgm:prSet presAssocID="{73F9C19B-56D9-458C-B93F-971FD3772011}" presName="spaceRect" presStyleCnt="0"/>
      <dgm:spPr/>
    </dgm:pt>
    <dgm:pt modelId="{DC62794F-D033-4224-A37E-BEB44F03ACCB}" type="pres">
      <dgm:prSet presAssocID="{73F9C19B-56D9-458C-B93F-971FD377201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28CB18-0DD7-4694-A2C0-9C02861327FC}" srcId="{588BB3A3-31EA-4E30-B4B0-D6A723285112}" destId="{72CA89A9-55F1-4396-828E-CC17B9779B4C}" srcOrd="3" destOrd="0" parTransId="{262699C1-CE58-4669-B37A-FFA7B68DD8BF}" sibTransId="{CE6CAE5D-65C3-47A6-AECE-95D1A30A4A90}"/>
    <dgm:cxn modelId="{1D7B2C2C-C3E9-404A-A8E9-1F054D747C2C}" srcId="{588BB3A3-31EA-4E30-B4B0-D6A723285112}" destId="{599E43F5-CDFD-4127-B878-094D7295C00C}" srcOrd="2" destOrd="0" parTransId="{B31FE684-ED6F-4964-93C3-BE979E364ECC}" sibTransId="{C27AC219-E573-4B38-A162-0E366B27C4CC}"/>
    <dgm:cxn modelId="{3052E143-6FFF-457A-880F-72A5807123FB}" type="presOf" srcId="{588BB3A3-31EA-4E30-B4B0-D6A723285112}" destId="{F697BC8F-CBB5-4D7E-AA11-4C42B7BE6A8B}" srcOrd="0" destOrd="0" presId="urn:microsoft.com/office/officeart/2018/2/layout/IconVerticalSolidList"/>
    <dgm:cxn modelId="{790DE249-F947-42FE-90FD-D8B0832B890C}" srcId="{588BB3A3-31EA-4E30-B4B0-D6A723285112}" destId="{B71A51BB-F7C8-42C2-87F2-E049C379A181}" srcOrd="0" destOrd="0" parTransId="{73C5557E-99FB-411E-9419-3AC3C85C5376}" sibTransId="{3EC69078-B49C-4AEF-8E70-6F7E4E027095}"/>
    <dgm:cxn modelId="{B438A157-FDD5-4A3A-A198-A703B5570FD1}" srcId="{588BB3A3-31EA-4E30-B4B0-D6A723285112}" destId="{73F9C19B-56D9-458C-B93F-971FD3772011}" srcOrd="4" destOrd="0" parTransId="{F6B755B7-F696-4DFA-94E2-94781AC701C2}" sibTransId="{1ED37F5C-B55D-47DC-A7F6-6E1DCC174EED}"/>
    <dgm:cxn modelId="{A38259A6-8739-46D5-A015-B45F65D8CBDD}" type="presOf" srcId="{73F9C19B-56D9-458C-B93F-971FD3772011}" destId="{DC62794F-D033-4224-A37E-BEB44F03ACCB}" srcOrd="0" destOrd="0" presId="urn:microsoft.com/office/officeart/2018/2/layout/IconVerticalSolidList"/>
    <dgm:cxn modelId="{816D4FC0-35FC-4133-B46D-44ECF49EFE76}" type="presOf" srcId="{72CA89A9-55F1-4396-828E-CC17B9779B4C}" destId="{784D4A9C-0465-48D0-A917-742E2512E603}" srcOrd="0" destOrd="0" presId="urn:microsoft.com/office/officeart/2018/2/layout/IconVerticalSolidList"/>
    <dgm:cxn modelId="{CF2353C7-58BC-4CBA-AC07-8A1BE618A944}" type="presOf" srcId="{B71A51BB-F7C8-42C2-87F2-E049C379A181}" destId="{4D1C09C6-C694-4178-81F7-F69EF052CB98}" srcOrd="0" destOrd="0" presId="urn:microsoft.com/office/officeart/2018/2/layout/IconVerticalSolidList"/>
    <dgm:cxn modelId="{2B9894C8-7103-4DDA-86D7-01DA46B051E9}" srcId="{588BB3A3-31EA-4E30-B4B0-D6A723285112}" destId="{E58F5E31-EA36-484A-AE78-EB983B77E89D}" srcOrd="1" destOrd="0" parTransId="{DA3020B1-5ABC-4B18-9512-699AC9E3F4A7}" sibTransId="{F9D0EE76-2F25-460C-840C-0999C3409175}"/>
    <dgm:cxn modelId="{4B9D0AD4-E630-447D-B402-AD89FCDD3309}" type="presOf" srcId="{E58F5E31-EA36-484A-AE78-EB983B77E89D}" destId="{EDB590DA-6A27-411F-B8FE-1F84CD00E607}" srcOrd="0" destOrd="0" presId="urn:microsoft.com/office/officeart/2018/2/layout/IconVerticalSolidList"/>
    <dgm:cxn modelId="{A80C5FEA-BF58-4729-A999-0719A6B51BE1}" type="presOf" srcId="{599E43F5-CDFD-4127-B878-094D7295C00C}" destId="{B28F3588-C8B1-4815-A2C9-126CBFC0C38A}" srcOrd="0" destOrd="0" presId="urn:microsoft.com/office/officeart/2018/2/layout/IconVerticalSolidList"/>
    <dgm:cxn modelId="{3FA27CA6-3BF8-465A-9EC5-896EDDBF974C}" type="presParOf" srcId="{F697BC8F-CBB5-4D7E-AA11-4C42B7BE6A8B}" destId="{9AE90737-0BA1-4828-8BA6-F0BE59793C12}" srcOrd="0" destOrd="0" presId="urn:microsoft.com/office/officeart/2018/2/layout/IconVerticalSolidList"/>
    <dgm:cxn modelId="{8E3E93E6-CE7E-4EC1-B821-B95C2BE89F04}" type="presParOf" srcId="{9AE90737-0BA1-4828-8BA6-F0BE59793C12}" destId="{68EB05F8-98AD-4440-BD18-9C306ADAC4AC}" srcOrd="0" destOrd="0" presId="urn:microsoft.com/office/officeart/2018/2/layout/IconVerticalSolidList"/>
    <dgm:cxn modelId="{7DD0721E-10B0-4B7E-8EEA-1D02FE8F1CD1}" type="presParOf" srcId="{9AE90737-0BA1-4828-8BA6-F0BE59793C12}" destId="{2BE801D7-2D58-4AB1-A570-F38BF73B305E}" srcOrd="1" destOrd="0" presId="urn:microsoft.com/office/officeart/2018/2/layout/IconVerticalSolidList"/>
    <dgm:cxn modelId="{D77B94CF-1708-4B5C-8165-E273F2542615}" type="presParOf" srcId="{9AE90737-0BA1-4828-8BA6-F0BE59793C12}" destId="{0A68DA10-C3DD-4C74-AAE4-E8E4840FAE74}" srcOrd="2" destOrd="0" presId="urn:microsoft.com/office/officeart/2018/2/layout/IconVerticalSolidList"/>
    <dgm:cxn modelId="{881916FA-9B78-41C3-910A-321503703164}" type="presParOf" srcId="{9AE90737-0BA1-4828-8BA6-F0BE59793C12}" destId="{4D1C09C6-C694-4178-81F7-F69EF052CB98}" srcOrd="3" destOrd="0" presId="urn:microsoft.com/office/officeart/2018/2/layout/IconVerticalSolidList"/>
    <dgm:cxn modelId="{8BC4F0B7-094A-4CAC-B912-6D14B762099D}" type="presParOf" srcId="{F697BC8F-CBB5-4D7E-AA11-4C42B7BE6A8B}" destId="{B6818D76-10F9-454B-9E12-62AC30AF2CEC}" srcOrd="1" destOrd="0" presId="urn:microsoft.com/office/officeart/2018/2/layout/IconVerticalSolidList"/>
    <dgm:cxn modelId="{12D38344-D16F-47D0-AD5B-4A402FA4E63B}" type="presParOf" srcId="{F697BC8F-CBB5-4D7E-AA11-4C42B7BE6A8B}" destId="{99BA0AFA-64FC-4C48-AB17-8183B5361F02}" srcOrd="2" destOrd="0" presId="urn:microsoft.com/office/officeart/2018/2/layout/IconVerticalSolidList"/>
    <dgm:cxn modelId="{3591B5D2-1E54-4A65-B051-30C05B41C43E}" type="presParOf" srcId="{99BA0AFA-64FC-4C48-AB17-8183B5361F02}" destId="{F7BC31DD-3C17-4924-93A4-5338674D7F10}" srcOrd="0" destOrd="0" presId="urn:microsoft.com/office/officeart/2018/2/layout/IconVerticalSolidList"/>
    <dgm:cxn modelId="{F08BBF0C-AF85-4E52-BECD-C4406B728A11}" type="presParOf" srcId="{99BA0AFA-64FC-4C48-AB17-8183B5361F02}" destId="{FACE6495-892D-41C3-B1A7-8E93955D990E}" srcOrd="1" destOrd="0" presId="urn:microsoft.com/office/officeart/2018/2/layout/IconVerticalSolidList"/>
    <dgm:cxn modelId="{6C7416D7-3CA9-4B89-BA37-F9AC5FAB6186}" type="presParOf" srcId="{99BA0AFA-64FC-4C48-AB17-8183B5361F02}" destId="{6DA634D2-C392-487F-83C6-B4E7E9D00F0D}" srcOrd="2" destOrd="0" presId="urn:microsoft.com/office/officeart/2018/2/layout/IconVerticalSolidList"/>
    <dgm:cxn modelId="{FB5172B7-4194-4308-8F17-EB1D0C8E1384}" type="presParOf" srcId="{99BA0AFA-64FC-4C48-AB17-8183B5361F02}" destId="{EDB590DA-6A27-411F-B8FE-1F84CD00E607}" srcOrd="3" destOrd="0" presId="urn:microsoft.com/office/officeart/2018/2/layout/IconVerticalSolidList"/>
    <dgm:cxn modelId="{83D00F0C-BFC8-49B3-ABA0-6BDC108B6143}" type="presParOf" srcId="{F697BC8F-CBB5-4D7E-AA11-4C42B7BE6A8B}" destId="{0CA4A69F-ABC0-47C2-A829-5085DDF75E47}" srcOrd="3" destOrd="0" presId="urn:microsoft.com/office/officeart/2018/2/layout/IconVerticalSolidList"/>
    <dgm:cxn modelId="{CAFBC3BE-B9B0-47D8-A73B-31A2B4985DFB}" type="presParOf" srcId="{F697BC8F-CBB5-4D7E-AA11-4C42B7BE6A8B}" destId="{8E26CE34-746E-4ECC-8E55-A430D78FCB4B}" srcOrd="4" destOrd="0" presId="urn:microsoft.com/office/officeart/2018/2/layout/IconVerticalSolidList"/>
    <dgm:cxn modelId="{AD5D8C42-93CC-4DB1-9CC2-E523A54D24EC}" type="presParOf" srcId="{8E26CE34-746E-4ECC-8E55-A430D78FCB4B}" destId="{F129A785-FA27-448D-8175-7E49BD882272}" srcOrd="0" destOrd="0" presId="urn:microsoft.com/office/officeart/2018/2/layout/IconVerticalSolidList"/>
    <dgm:cxn modelId="{6483BEDD-F6C5-428C-B24F-3D823BB15D5F}" type="presParOf" srcId="{8E26CE34-746E-4ECC-8E55-A430D78FCB4B}" destId="{F6F2E3EA-A2BF-4AB6-AAC9-3AFF68ACC083}" srcOrd="1" destOrd="0" presId="urn:microsoft.com/office/officeart/2018/2/layout/IconVerticalSolidList"/>
    <dgm:cxn modelId="{909EF0DD-139B-4404-8EF3-F3D8F7CA079A}" type="presParOf" srcId="{8E26CE34-746E-4ECC-8E55-A430D78FCB4B}" destId="{C12E9A57-9E09-437A-A52A-7545E560B36F}" srcOrd="2" destOrd="0" presId="urn:microsoft.com/office/officeart/2018/2/layout/IconVerticalSolidList"/>
    <dgm:cxn modelId="{D1138548-CF05-41D9-BC6A-9C6A247B7E96}" type="presParOf" srcId="{8E26CE34-746E-4ECC-8E55-A430D78FCB4B}" destId="{B28F3588-C8B1-4815-A2C9-126CBFC0C38A}" srcOrd="3" destOrd="0" presId="urn:microsoft.com/office/officeart/2018/2/layout/IconVerticalSolidList"/>
    <dgm:cxn modelId="{DC7BCB1E-76A7-4248-9F7E-2BD0319ACBDA}" type="presParOf" srcId="{F697BC8F-CBB5-4D7E-AA11-4C42B7BE6A8B}" destId="{55EDFD35-C88A-4100-8C11-53C92CBA5185}" srcOrd="5" destOrd="0" presId="urn:microsoft.com/office/officeart/2018/2/layout/IconVerticalSolidList"/>
    <dgm:cxn modelId="{15439190-573E-4C58-AE3A-0FE2ABF8932E}" type="presParOf" srcId="{F697BC8F-CBB5-4D7E-AA11-4C42B7BE6A8B}" destId="{05F89F90-6AC6-467E-B143-5BD2C8A34D79}" srcOrd="6" destOrd="0" presId="urn:microsoft.com/office/officeart/2018/2/layout/IconVerticalSolidList"/>
    <dgm:cxn modelId="{F5B1C400-420C-4A33-BC6F-21A00921E2D0}" type="presParOf" srcId="{05F89F90-6AC6-467E-B143-5BD2C8A34D79}" destId="{9BC75296-DA41-471B-8D45-4F463FF9702D}" srcOrd="0" destOrd="0" presId="urn:microsoft.com/office/officeart/2018/2/layout/IconVerticalSolidList"/>
    <dgm:cxn modelId="{E16FEC1E-7E4E-4E1E-9FB2-8BC0841CD8CA}" type="presParOf" srcId="{05F89F90-6AC6-467E-B143-5BD2C8A34D79}" destId="{CBB49A6C-F7CC-44BA-83A1-FD2E57DDEAA7}" srcOrd="1" destOrd="0" presId="urn:microsoft.com/office/officeart/2018/2/layout/IconVerticalSolidList"/>
    <dgm:cxn modelId="{C2A4B1E2-AA02-49F4-A651-81CE6F4E6BEE}" type="presParOf" srcId="{05F89F90-6AC6-467E-B143-5BD2C8A34D79}" destId="{BDB5E604-53FA-4884-A15D-3AE5251C5838}" srcOrd="2" destOrd="0" presId="urn:microsoft.com/office/officeart/2018/2/layout/IconVerticalSolidList"/>
    <dgm:cxn modelId="{C0F0A3AC-7C35-4659-860E-79512DE2C20C}" type="presParOf" srcId="{05F89F90-6AC6-467E-B143-5BD2C8A34D79}" destId="{784D4A9C-0465-48D0-A917-742E2512E603}" srcOrd="3" destOrd="0" presId="urn:microsoft.com/office/officeart/2018/2/layout/IconVerticalSolidList"/>
    <dgm:cxn modelId="{966D671B-B1EB-40D9-B924-8551751D3266}" type="presParOf" srcId="{F697BC8F-CBB5-4D7E-AA11-4C42B7BE6A8B}" destId="{776FBCE6-0E51-45A7-977E-D1DF8B13B39C}" srcOrd="7" destOrd="0" presId="urn:microsoft.com/office/officeart/2018/2/layout/IconVerticalSolidList"/>
    <dgm:cxn modelId="{99995778-BFFB-4FB1-9BCD-E6FB2746BC57}" type="presParOf" srcId="{F697BC8F-CBB5-4D7E-AA11-4C42B7BE6A8B}" destId="{BBD48FF6-2691-4A38-B441-3EA9F948BC93}" srcOrd="8" destOrd="0" presId="urn:microsoft.com/office/officeart/2018/2/layout/IconVerticalSolidList"/>
    <dgm:cxn modelId="{B97C3500-89C5-4ACB-83AF-960BBAEBA1E0}" type="presParOf" srcId="{BBD48FF6-2691-4A38-B441-3EA9F948BC93}" destId="{F4FF5E34-F602-49E1-8245-6A7044814BAB}" srcOrd="0" destOrd="0" presId="urn:microsoft.com/office/officeart/2018/2/layout/IconVerticalSolidList"/>
    <dgm:cxn modelId="{159A7212-EC3F-4C24-B677-31FDD521596B}" type="presParOf" srcId="{BBD48FF6-2691-4A38-B441-3EA9F948BC93}" destId="{62C22956-6523-450A-A779-E7FD8304FBB7}" srcOrd="1" destOrd="0" presId="urn:microsoft.com/office/officeart/2018/2/layout/IconVerticalSolidList"/>
    <dgm:cxn modelId="{BB1E2902-00B5-4318-BE42-E298E9D695F7}" type="presParOf" srcId="{BBD48FF6-2691-4A38-B441-3EA9F948BC93}" destId="{A1F729B2-7804-459B-8512-4DDC257BE9F8}" srcOrd="2" destOrd="0" presId="urn:microsoft.com/office/officeart/2018/2/layout/IconVerticalSolidList"/>
    <dgm:cxn modelId="{6FF2CA2C-F940-466C-84B5-F7968BBADC0A}" type="presParOf" srcId="{BBD48FF6-2691-4A38-B441-3EA9F948BC93}" destId="{DC62794F-D033-4224-A37E-BEB44F03AC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AD1AAD-78A0-48B7-9C3B-C6915B05E3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4FF175-32F2-45C0-ACF1-36ADCFE05108}">
      <dgm:prSet/>
      <dgm:spPr/>
      <dgm:t>
        <a:bodyPr/>
        <a:lstStyle/>
        <a:p>
          <a:r>
            <a:rPr lang="en-CA" dirty="0"/>
            <a:t>Preventing changes should be your default </a:t>
          </a:r>
          <a:endParaRPr lang="en-US" dirty="0"/>
        </a:p>
      </dgm:t>
    </dgm:pt>
    <dgm:pt modelId="{C0148469-D07E-425F-975B-DA6CDA727733}" type="parTrans" cxnId="{E0004C16-FBD8-4ECD-8D01-0361AB3DA2F0}">
      <dgm:prSet/>
      <dgm:spPr/>
      <dgm:t>
        <a:bodyPr/>
        <a:lstStyle/>
        <a:p>
          <a:endParaRPr lang="en-US"/>
        </a:p>
      </dgm:t>
    </dgm:pt>
    <dgm:pt modelId="{16EC28E5-D7BC-4BBF-8EDE-EC989C318A7B}" type="sibTrans" cxnId="{E0004C16-FBD8-4ECD-8D01-0361AB3DA2F0}">
      <dgm:prSet/>
      <dgm:spPr/>
      <dgm:t>
        <a:bodyPr/>
        <a:lstStyle/>
        <a:p>
          <a:endParaRPr lang="en-US"/>
        </a:p>
      </dgm:t>
    </dgm:pt>
    <dgm:pt modelId="{1B3F13E6-24C2-450B-AB8A-6792C7B2C3D4}">
      <dgm:prSet/>
      <dgm:spPr/>
      <dgm:t>
        <a:bodyPr/>
        <a:lstStyle/>
        <a:p>
          <a:r>
            <a:rPr lang="en-CA"/>
            <a:t>If you need efficient indexing and count: use </a:t>
          </a:r>
          <a:r>
            <a:rPr lang="en-CA" b="1"/>
            <a:t>IReadOnlyList&lt;T&gt;</a:t>
          </a:r>
          <a:endParaRPr lang="en-US"/>
        </a:p>
      </dgm:t>
    </dgm:pt>
    <dgm:pt modelId="{C48B865E-61A1-4365-9DD6-15E2B1925B40}" type="parTrans" cxnId="{CB961468-73CC-4EE1-AB24-7DDA42216212}">
      <dgm:prSet/>
      <dgm:spPr/>
      <dgm:t>
        <a:bodyPr/>
        <a:lstStyle/>
        <a:p>
          <a:endParaRPr lang="en-US"/>
        </a:p>
      </dgm:t>
    </dgm:pt>
    <dgm:pt modelId="{B103E42B-F8D7-4A21-9469-6D986C718202}" type="sibTrans" cxnId="{CB961468-73CC-4EE1-AB24-7DDA42216212}">
      <dgm:prSet/>
      <dgm:spPr/>
      <dgm:t>
        <a:bodyPr/>
        <a:lstStyle/>
        <a:p>
          <a:endParaRPr lang="en-US"/>
        </a:p>
      </dgm:t>
    </dgm:pt>
    <dgm:pt modelId="{1B9F1043-68E4-4D90-B02E-4252F1BACEED}">
      <dgm:prSet/>
      <dgm:spPr/>
      <dgm:t>
        <a:bodyPr/>
        <a:lstStyle/>
        <a:p>
          <a:r>
            <a:rPr lang="en-CA"/>
            <a:t>Otherwise: use </a:t>
          </a:r>
          <a:r>
            <a:rPr lang="en-CA" b="1"/>
            <a:t>IEnumerable&lt;T&gt;</a:t>
          </a:r>
          <a:r>
            <a:rPr lang="en-CA"/>
            <a:t> </a:t>
          </a:r>
          <a:endParaRPr lang="en-US"/>
        </a:p>
      </dgm:t>
    </dgm:pt>
    <dgm:pt modelId="{9B2345F8-D539-4620-A449-D1ACB18E679B}" type="parTrans" cxnId="{F17325B6-02BD-4B46-93BC-874392F1FAFF}">
      <dgm:prSet/>
      <dgm:spPr/>
      <dgm:t>
        <a:bodyPr/>
        <a:lstStyle/>
        <a:p>
          <a:endParaRPr lang="en-US"/>
        </a:p>
      </dgm:t>
    </dgm:pt>
    <dgm:pt modelId="{9B3AE297-493F-4A0B-AC9A-664326CA166D}" type="sibTrans" cxnId="{F17325B6-02BD-4B46-93BC-874392F1FAFF}">
      <dgm:prSet/>
      <dgm:spPr/>
      <dgm:t>
        <a:bodyPr/>
        <a:lstStyle/>
        <a:p>
          <a:endParaRPr lang="en-US"/>
        </a:p>
      </dgm:t>
    </dgm:pt>
    <dgm:pt modelId="{533A33BD-9D3C-440A-B2F0-1F404FD0D13A}" type="pres">
      <dgm:prSet presAssocID="{D9AD1AAD-78A0-48B7-9C3B-C6915B05E388}" presName="root" presStyleCnt="0">
        <dgm:presLayoutVars>
          <dgm:dir/>
          <dgm:resizeHandles val="exact"/>
        </dgm:presLayoutVars>
      </dgm:prSet>
      <dgm:spPr/>
    </dgm:pt>
    <dgm:pt modelId="{AC86CBB4-046C-4B07-8B5A-4A6D8C93FA1D}" type="pres">
      <dgm:prSet presAssocID="{EB4FF175-32F2-45C0-ACF1-36ADCFE05108}" presName="compNode" presStyleCnt="0"/>
      <dgm:spPr/>
    </dgm:pt>
    <dgm:pt modelId="{C9D55820-2CC3-4799-A0E0-9884A6204522}" type="pres">
      <dgm:prSet presAssocID="{EB4FF175-32F2-45C0-ACF1-36ADCFE05108}" presName="bgRect" presStyleLbl="bgShp" presStyleIdx="0" presStyleCnt="3"/>
      <dgm:spPr/>
    </dgm:pt>
    <dgm:pt modelId="{87D4691E-2DE0-4DEE-9900-77093A775D82}" type="pres">
      <dgm:prSet presAssocID="{EB4FF175-32F2-45C0-ACF1-36ADCFE051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04B942-73BB-468E-A9D1-1554EB8DB6CC}" type="pres">
      <dgm:prSet presAssocID="{EB4FF175-32F2-45C0-ACF1-36ADCFE05108}" presName="spaceRect" presStyleCnt="0"/>
      <dgm:spPr/>
    </dgm:pt>
    <dgm:pt modelId="{C58A55F3-0043-426A-9CAD-D7A62652B876}" type="pres">
      <dgm:prSet presAssocID="{EB4FF175-32F2-45C0-ACF1-36ADCFE05108}" presName="parTx" presStyleLbl="revTx" presStyleIdx="0" presStyleCnt="3">
        <dgm:presLayoutVars>
          <dgm:chMax val="0"/>
          <dgm:chPref val="0"/>
        </dgm:presLayoutVars>
      </dgm:prSet>
      <dgm:spPr/>
    </dgm:pt>
    <dgm:pt modelId="{A03CBF1E-260E-46BB-9429-36C59D2939B1}" type="pres">
      <dgm:prSet presAssocID="{16EC28E5-D7BC-4BBF-8EDE-EC989C318A7B}" presName="sibTrans" presStyleCnt="0"/>
      <dgm:spPr/>
    </dgm:pt>
    <dgm:pt modelId="{5A37B248-3EB0-4100-B891-0CED92FC5C34}" type="pres">
      <dgm:prSet presAssocID="{1B3F13E6-24C2-450B-AB8A-6792C7B2C3D4}" presName="compNode" presStyleCnt="0"/>
      <dgm:spPr/>
    </dgm:pt>
    <dgm:pt modelId="{E6D52B20-7D3E-4AE2-B6E2-E9913C5071A8}" type="pres">
      <dgm:prSet presAssocID="{1B3F13E6-24C2-450B-AB8A-6792C7B2C3D4}" presName="bgRect" presStyleLbl="bgShp" presStyleIdx="1" presStyleCnt="3"/>
      <dgm:spPr/>
    </dgm:pt>
    <dgm:pt modelId="{89D94B7C-16CC-4908-8CC6-3EC9CACD7909}" type="pres">
      <dgm:prSet presAssocID="{1B3F13E6-24C2-450B-AB8A-6792C7B2C3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EC9F00-7222-4AE7-8AC1-4EAAE1BE716F}" type="pres">
      <dgm:prSet presAssocID="{1B3F13E6-24C2-450B-AB8A-6792C7B2C3D4}" presName="spaceRect" presStyleCnt="0"/>
      <dgm:spPr/>
    </dgm:pt>
    <dgm:pt modelId="{16A71C5E-1EFA-4B25-9151-FFD3D811B3E2}" type="pres">
      <dgm:prSet presAssocID="{1B3F13E6-24C2-450B-AB8A-6792C7B2C3D4}" presName="parTx" presStyleLbl="revTx" presStyleIdx="1" presStyleCnt="3">
        <dgm:presLayoutVars>
          <dgm:chMax val="0"/>
          <dgm:chPref val="0"/>
        </dgm:presLayoutVars>
      </dgm:prSet>
      <dgm:spPr/>
    </dgm:pt>
    <dgm:pt modelId="{3D7C6E67-EE08-4A00-9E11-8BBE4A1AB6D5}" type="pres">
      <dgm:prSet presAssocID="{B103E42B-F8D7-4A21-9469-6D986C718202}" presName="sibTrans" presStyleCnt="0"/>
      <dgm:spPr/>
    </dgm:pt>
    <dgm:pt modelId="{2AA223A1-EC8E-4425-9BE0-852C8D51C529}" type="pres">
      <dgm:prSet presAssocID="{1B9F1043-68E4-4D90-B02E-4252F1BACEED}" presName="compNode" presStyleCnt="0"/>
      <dgm:spPr/>
    </dgm:pt>
    <dgm:pt modelId="{CA80623C-64F1-4E14-A537-7A359F590B36}" type="pres">
      <dgm:prSet presAssocID="{1B9F1043-68E4-4D90-B02E-4252F1BACEED}" presName="bgRect" presStyleLbl="bgShp" presStyleIdx="2" presStyleCnt="3"/>
      <dgm:spPr/>
    </dgm:pt>
    <dgm:pt modelId="{96C614E3-18D1-431A-81D7-977563E717F4}" type="pres">
      <dgm:prSet presAssocID="{1B9F1043-68E4-4D90-B02E-4252F1BACE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04251E2-6881-47FB-AB43-021C8C3F3D27}" type="pres">
      <dgm:prSet presAssocID="{1B9F1043-68E4-4D90-B02E-4252F1BACEED}" presName="spaceRect" presStyleCnt="0"/>
      <dgm:spPr/>
    </dgm:pt>
    <dgm:pt modelId="{06714EFC-DB86-4952-A3B2-39DEEF6D089C}" type="pres">
      <dgm:prSet presAssocID="{1B9F1043-68E4-4D90-B02E-4252F1BACE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004C16-FBD8-4ECD-8D01-0361AB3DA2F0}" srcId="{D9AD1AAD-78A0-48B7-9C3B-C6915B05E388}" destId="{EB4FF175-32F2-45C0-ACF1-36ADCFE05108}" srcOrd="0" destOrd="0" parTransId="{C0148469-D07E-425F-975B-DA6CDA727733}" sibTransId="{16EC28E5-D7BC-4BBF-8EDE-EC989C318A7B}"/>
    <dgm:cxn modelId="{33FCEE22-9A9D-4804-B36B-4CE939BF1A23}" type="presOf" srcId="{1B3F13E6-24C2-450B-AB8A-6792C7B2C3D4}" destId="{16A71C5E-1EFA-4B25-9151-FFD3D811B3E2}" srcOrd="0" destOrd="0" presId="urn:microsoft.com/office/officeart/2018/2/layout/IconVerticalSolidList"/>
    <dgm:cxn modelId="{CB961468-73CC-4EE1-AB24-7DDA42216212}" srcId="{D9AD1AAD-78A0-48B7-9C3B-C6915B05E388}" destId="{1B3F13E6-24C2-450B-AB8A-6792C7B2C3D4}" srcOrd="1" destOrd="0" parTransId="{C48B865E-61A1-4365-9DD6-15E2B1925B40}" sibTransId="{B103E42B-F8D7-4A21-9469-6D986C718202}"/>
    <dgm:cxn modelId="{A9FE228F-2D76-4178-AAF2-3782E9AA20A2}" type="presOf" srcId="{EB4FF175-32F2-45C0-ACF1-36ADCFE05108}" destId="{C58A55F3-0043-426A-9CAD-D7A62652B876}" srcOrd="0" destOrd="0" presId="urn:microsoft.com/office/officeart/2018/2/layout/IconVerticalSolidList"/>
    <dgm:cxn modelId="{F17325B6-02BD-4B46-93BC-874392F1FAFF}" srcId="{D9AD1AAD-78A0-48B7-9C3B-C6915B05E388}" destId="{1B9F1043-68E4-4D90-B02E-4252F1BACEED}" srcOrd="2" destOrd="0" parTransId="{9B2345F8-D539-4620-A449-D1ACB18E679B}" sibTransId="{9B3AE297-493F-4A0B-AC9A-664326CA166D}"/>
    <dgm:cxn modelId="{93AA40CC-ACB6-4D4C-BCBB-492FE1D6DD42}" type="presOf" srcId="{1B9F1043-68E4-4D90-B02E-4252F1BACEED}" destId="{06714EFC-DB86-4952-A3B2-39DEEF6D089C}" srcOrd="0" destOrd="0" presId="urn:microsoft.com/office/officeart/2018/2/layout/IconVerticalSolidList"/>
    <dgm:cxn modelId="{429649F6-1423-405B-950A-47CEA116AF3C}" type="presOf" srcId="{D9AD1AAD-78A0-48B7-9C3B-C6915B05E388}" destId="{533A33BD-9D3C-440A-B2F0-1F404FD0D13A}" srcOrd="0" destOrd="0" presId="urn:microsoft.com/office/officeart/2018/2/layout/IconVerticalSolidList"/>
    <dgm:cxn modelId="{6F8DEB66-43D8-4AB0-93E3-AA5C1912F28D}" type="presParOf" srcId="{533A33BD-9D3C-440A-B2F0-1F404FD0D13A}" destId="{AC86CBB4-046C-4B07-8B5A-4A6D8C93FA1D}" srcOrd="0" destOrd="0" presId="urn:microsoft.com/office/officeart/2018/2/layout/IconVerticalSolidList"/>
    <dgm:cxn modelId="{89281D1A-A7A0-496B-98AF-F58BAB6840F4}" type="presParOf" srcId="{AC86CBB4-046C-4B07-8B5A-4A6D8C93FA1D}" destId="{C9D55820-2CC3-4799-A0E0-9884A6204522}" srcOrd="0" destOrd="0" presId="urn:microsoft.com/office/officeart/2018/2/layout/IconVerticalSolidList"/>
    <dgm:cxn modelId="{8F27764A-CB7C-4187-BA32-0E31984681E7}" type="presParOf" srcId="{AC86CBB4-046C-4B07-8B5A-4A6D8C93FA1D}" destId="{87D4691E-2DE0-4DEE-9900-77093A775D82}" srcOrd="1" destOrd="0" presId="urn:microsoft.com/office/officeart/2018/2/layout/IconVerticalSolidList"/>
    <dgm:cxn modelId="{DAB041CC-31B2-4498-9089-6718A8F50EEE}" type="presParOf" srcId="{AC86CBB4-046C-4B07-8B5A-4A6D8C93FA1D}" destId="{6404B942-73BB-468E-A9D1-1554EB8DB6CC}" srcOrd="2" destOrd="0" presId="urn:microsoft.com/office/officeart/2018/2/layout/IconVerticalSolidList"/>
    <dgm:cxn modelId="{8CAD5D4B-EF9D-4D5F-9050-BA7FA1FA8A5B}" type="presParOf" srcId="{AC86CBB4-046C-4B07-8B5A-4A6D8C93FA1D}" destId="{C58A55F3-0043-426A-9CAD-D7A62652B876}" srcOrd="3" destOrd="0" presId="urn:microsoft.com/office/officeart/2018/2/layout/IconVerticalSolidList"/>
    <dgm:cxn modelId="{4970024F-A0C2-41E7-91AC-B3BDC35D9669}" type="presParOf" srcId="{533A33BD-9D3C-440A-B2F0-1F404FD0D13A}" destId="{A03CBF1E-260E-46BB-9429-36C59D2939B1}" srcOrd="1" destOrd="0" presId="urn:microsoft.com/office/officeart/2018/2/layout/IconVerticalSolidList"/>
    <dgm:cxn modelId="{DFBF31D7-DE42-4138-9276-F3612966EC5D}" type="presParOf" srcId="{533A33BD-9D3C-440A-B2F0-1F404FD0D13A}" destId="{5A37B248-3EB0-4100-B891-0CED92FC5C34}" srcOrd="2" destOrd="0" presId="urn:microsoft.com/office/officeart/2018/2/layout/IconVerticalSolidList"/>
    <dgm:cxn modelId="{6D92C7EB-EEEA-41FF-8EA9-4E29904A741A}" type="presParOf" srcId="{5A37B248-3EB0-4100-B891-0CED92FC5C34}" destId="{E6D52B20-7D3E-4AE2-B6E2-E9913C5071A8}" srcOrd="0" destOrd="0" presId="urn:microsoft.com/office/officeart/2018/2/layout/IconVerticalSolidList"/>
    <dgm:cxn modelId="{EDDDA0BB-599C-4388-9902-F8C4C8CD7227}" type="presParOf" srcId="{5A37B248-3EB0-4100-B891-0CED92FC5C34}" destId="{89D94B7C-16CC-4908-8CC6-3EC9CACD7909}" srcOrd="1" destOrd="0" presId="urn:microsoft.com/office/officeart/2018/2/layout/IconVerticalSolidList"/>
    <dgm:cxn modelId="{D1A23439-8CEA-4582-915E-E4EDE275265B}" type="presParOf" srcId="{5A37B248-3EB0-4100-B891-0CED92FC5C34}" destId="{92EC9F00-7222-4AE7-8AC1-4EAAE1BE716F}" srcOrd="2" destOrd="0" presId="urn:microsoft.com/office/officeart/2018/2/layout/IconVerticalSolidList"/>
    <dgm:cxn modelId="{76C1BFBD-AF23-4E18-AF05-2D89A3A75B93}" type="presParOf" srcId="{5A37B248-3EB0-4100-B891-0CED92FC5C34}" destId="{16A71C5E-1EFA-4B25-9151-FFD3D811B3E2}" srcOrd="3" destOrd="0" presId="urn:microsoft.com/office/officeart/2018/2/layout/IconVerticalSolidList"/>
    <dgm:cxn modelId="{B5B72925-D5FE-4C2B-A34D-18496A1A41D3}" type="presParOf" srcId="{533A33BD-9D3C-440A-B2F0-1F404FD0D13A}" destId="{3D7C6E67-EE08-4A00-9E11-8BBE4A1AB6D5}" srcOrd="3" destOrd="0" presId="urn:microsoft.com/office/officeart/2018/2/layout/IconVerticalSolidList"/>
    <dgm:cxn modelId="{EDE8B1D8-CCE3-452A-A99C-C803C1BE1446}" type="presParOf" srcId="{533A33BD-9D3C-440A-B2F0-1F404FD0D13A}" destId="{2AA223A1-EC8E-4425-9BE0-852C8D51C529}" srcOrd="4" destOrd="0" presId="urn:microsoft.com/office/officeart/2018/2/layout/IconVerticalSolidList"/>
    <dgm:cxn modelId="{140ED12C-087C-4CF5-B142-BAF8BE7F9CF6}" type="presParOf" srcId="{2AA223A1-EC8E-4425-9BE0-852C8D51C529}" destId="{CA80623C-64F1-4E14-A537-7A359F590B36}" srcOrd="0" destOrd="0" presId="urn:microsoft.com/office/officeart/2018/2/layout/IconVerticalSolidList"/>
    <dgm:cxn modelId="{A43BDF02-ADC6-456D-8539-395BD4554D7C}" type="presParOf" srcId="{2AA223A1-EC8E-4425-9BE0-852C8D51C529}" destId="{96C614E3-18D1-431A-81D7-977563E717F4}" srcOrd="1" destOrd="0" presId="urn:microsoft.com/office/officeart/2018/2/layout/IconVerticalSolidList"/>
    <dgm:cxn modelId="{133ABB13-64C7-4C2E-BC12-E0F8FE9F4F96}" type="presParOf" srcId="{2AA223A1-EC8E-4425-9BE0-852C8D51C529}" destId="{304251E2-6881-47FB-AB43-021C8C3F3D27}" srcOrd="2" destOrd="0" presId="urn:microsoft.com/office/officeart/2018/2/layout/IconVerticalSolidList"/>
    <dgm:cxn modelId="{40F9CC6E-5F9E-4542-9D11-83BA5B362CDE}" type="presParOf" srcId="{2AA223A1-EC8E-4425-9BE0-852C8D51C529}" destId="{06714EFC-DB86-4952-A3B2-39DEEF6D08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39D89E-F5CE-4143-B57A-D08EB715D1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3C0643-51B8-410A-93A4-AF2E0B3256DE}">
      <dgm:prSet/>
      <dgm:spPr/>
      <dgm:t>
        <a:bodyPr/>
        <a:lstStyle/>
        <a:p>
          <a:r>
            <a:rPr lang="en-CA"/>
            <a:t>An </a:t>
          </a:r>
          <a:r>
            <a:rPr lang="en-CA" b="1"/>
            <a:t>IEnumerable&lt;T&gt;</a:t>
          </a:r>
          <a:r>
            <a:rPr lang="en-CA"/>
            <a:t> is a generalization of collections </a:t>
          </a:r>
          <a:endParaRPr lang="en-US"/>
        </a:p>
      </dgm:t>
    </dgm:pt>
    <dgm:pt modelId="{35753D61-2627-4AB1-AC5B-5B2DB3A5EC9F}" type="parTrans" cxnId="{1267ED54-D86C-4D5F-ACF4-4FC50958F9CD}">
      <dgm:prSet/>
      <dgm:spPr/>
      <dgm:t>
        <a:bodyPr/>
        <a:lstStyle/>
        <a:p>
          <a:endParaRPr lang="en-US"/>
        </a:p>
      </dgm:t>
    </dgm:pt>
    <dgm:pt modelId="{28A4CBBD-FDC7-4EC0-87DE-AB8BCD8C4B88}" type="sibTrans" cxnId="{1267ED54-D86C-4D5F-ACF4-4FC50958F9CD}">
      <dgm:prSet/>
      <dgm:spPr/>
      <dgm:t>
        <a:bodyPr/>
        <a:lstStyle/>
        <a:p>
          <a:endParaRPr lang="en-US"/>
        </a:p>
      </dgm:t>
    </dgm:pt>
    <dgm:pt modelId="{D8A7A7D4-E452-4825-916D-33E70852A32C}">
      <dgm:prSet/>
      <dgm:spPr/>
      <dgm:t>
        <a:bodyPr/>
        <a:lstStyle/>
        <a:p>
          <a:r>
            <a:rPr lang="en-CA" dirty="0"/>
            <a:t>Enumerating me</a:t>
          </a:r>
          <a:r>
            <a:rPr lang="en-US" dirty="0" err="1"/>
            <a:t>ans</a:t>
          </a:r>
          <a:r>
            <a:rPr lang="en-US" dirty="0"/>
            <a:t> visiting each item in order one by one</a:t>
          </a:r>
        </a:p>
      </dgm:t>
    </dgm:pt>
    <dgm:pt modelId="{1F667D36-64BA-4719-B3B9-BDE8F526897B}" type="parTrans" cxnId="{235A9E2A-E20A-4C47-A935-1A91656C6E79}">
      <dgm:prSet/>
      <dgm:spPr/>
      <dgm:t>
        <a:bodyPr/>
        <a:lstStyle/>
        <a:p>
          <a:endParaRPr lang="en-US"/>
        </a:p>
      </dgm:t>
    </dgm:pt>
    <dgm:pt modelId="{F4AABFF3-EB70-4E29-9F98-248D7F69CA6F}" type="sibTrans" cxnId="{235A9E2A-E20A-4C47-A935-1A91656C6E79}">
      <dgm:prSet/>
      <dgm:spPr/>
      <dgm:t>
        <a:bodyPr/>
        <a:lstStyle/>
        <a:p>
          <a:endParaRPr lang="en-US"/>
        </a:p>
      </dgm:t>
    </dgm:pt>
    <dgm:pt modelId="{499882F9-FB97-4430-AF0F-E3CE70BC381A}">
      <dgm:prSet/>
      <dgm:spPr/>
      <dgm:t>
        <a:bodyPr/>
        <a:lstStyle/>
        <a:p>
          <a:r>
            <a:rPr lang="en-US" dirty="0"/>
            <a:t>To access an element, you must walk through items one by one</a:t>
          </a:r>
        </a:p>
      </dgm:t>
    </dgm:pt>
    <dgm:pt modelId="{1962F752-77E2-4BFB-B22E-312096949EA8}" type="parTrans" cxnId="{74C437DD-250B-48D6-9F32-2C442BC4CD1B}">
      <dgm:prSet/>
      <dgm:spPr/>
      <dgm:t>
        <a:bodyPr/>
        <a:lstStyle/>
        <a:p>
          <a:endParaRPr lang="en-US"/>
        </a:p>
      </dgm:t>
    </dgm:pt>
    <dgm:pt modelId="{177F83C9-0982-48D8-A594-C570E0C039C2}" type="sibTrans" cxnId="{74C437DD-250B-48D6-9F32-2C442BC4CD1B}">
      <dgm:prSet/>
      <dgm:spPr/>
      <dgm:t>
        <a:bodyPr/>
        <a:lstStyle/>
        <a:p>
          <a:endParaRPr lang="en-US"/>
        </a:p>
      </dgm:t>
    </dgm:pt>
    <dgm:pt modelId="{84436FEE-75AA-4466-8539-4C7C81E5328C}">
      <dgm:prSet/>
      <dgm:spPr/>
      <dgm:t>
        <a:bodyPr/>
        <a:lstStyle/>
        <a:p>
          <a:r>
            <a:rPr lang="en-US" dirty="0"/>
            <a:t>To get the count, you must visit each item until the end</a:t>
          </a:r>
        </a:p>
      </dgm:t>
    </dgm:pt>
    <dgm:pt modelId="{9E75AE5C-37A0-453D-AA03-C136DA125F1D}" type="parTrans" cxnId="{7DFA194F-6B27-4364-93DF-E927505BE9FF}">
      <dgm:prSet/>
      <dgm:spPr/>
      <dgm:t>
        <a:bodyPr/>
        <a:lstStyle/>
        <a:p>
          <a:endParaRPr lang="en-US"/>
        </a:p>
      </dgm:t>
    </dgm:pt>
    <dgm:pt modelId="{63819880-7D6E-461B-9FE8-4F4A7E32D001}" type="sibTrans" cxnId="{7DFA194F-6B27-4364-93DF-E927505BE9FF}">
      <dgm:prSet/>
      <dgm:spPr/>
      <dgm:t>
        <a:bodyPr/>
        <a:lstStyle/>
        <a:p>
          <a:endParaRPr lang="en-US"/>
        </a:p>
      </dgm:t>
    </dgm:pt>
    <dgm:pt modelId="{DB6E7740-C19E-4200-AC1C-CD83C685641C}">
      <dgm:prSet/>
      <dgm:spPr/>
      <dgm:t>
        <a:bodyPr/>
        <a:lstStyle/>
        <a:p>
          <a:r>
            <a:rPr lang="en-CA" dirty="0"/>
            <a:t>Be careful: can sneakily increase computational complexity. </a:t>
          </a:r>
          <a:endParaRPr lang="en-US" dirty="0"/>
        </a:p>
      </dgm:t>
    </dgm:pt>
    <dgm:pt modelId="{EB35D438-4727-4443-9BED-DF2268DD3D93}" type="parTrans" cxnId="{075C389B-40D2-4300-AF2E-E412311E89B4}">
      <dgm:prSet/>
      <dgm:spPr/>
      <dgm:t>
        <a:bodyPr/>
        <a:lstStyle/>
        <a:p>
          <a:endParaRPr lang="en-US"/>
        </a:p>
      </dgm:t>
    </dgm:pt>
    <dgm:pt modelId="{C3D46391-4563-43BA-BF7B-C0CA3D903BAC}" type="sibTrans" cxnId="{075C389B-40D2-4300-AF2E-E412311E89B4}">
      <dgm:prSet/>
      <dgm:spPr/>
      <dgm:t>
        <a:bodyPr/>
        <a:lstStyle/>
        <a:p>
          <a:endParaRPr lang="en-US"/>
        </a:p>
      </dgm:t>
    </dgm:pt>
    <dgm:pt modelId="{9267A27F-19D1-45EA-BD68-4C27982CA146}" type="pres">
      <dgm:prSet presAssocID="{EA39D89E-F5CE-4143-B57A-D08EB715D150}" presName="linear" presStyleCnt="0">
        <dgm:presLayoutVars>
          <dgm:animLvl val="lvl"/>
          <dgm:resizeHandles val="exact"/>
        </dgm:presLayoutVars>
      </dgm:prSet>
      <dgm:spPr/>
    </dgm:pt>
    <dgm:pt modelId="{B0D862E6-300C-4308-9F44-DCDF2D519C71}" type="pres">
      <dgm:prSet presAssocID="{B53C0643-51B8-410A-93A4-AF2E0B3256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D14E8A8-9B93-4011-8027-E06204BFF757}" type="pres">
      <dgm:prSet presAssocID="{28A4CBBD-FDC7-4EC0-87DE-AB8BCD8C4B88}" presName="spacer" presStyleCnt="0"/>
      <dgm:spPr/>
    </dgm:pt>
    <dgm:pt modelId="{7869E1A7-BCEC-4B23-A7FB-033FECB2B54C}" type="pres">
      <dgm:prSet presAssocID="{D8A7A7D4-E452-4825-916D-33E70852A3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C7335D-7C65-4602-B23C-B8A954200447}" type="pres">
      <dgm:prSet presAssocID="{F4AABFF3-EB70-4E29-9F98-248D7F69CA6F}" presName="spacer" presStyleCnt="0"/>
      <dgm:spPr/>
    </dgm:pt>
    <dgm:pt modelId="{F9CD245E-E877-4B73-8CE3-B75884BEBF9B}" type="pres">
      <dgm:prSet presAssocID="{499882F9-FB97-4430-AF0F-E3CE70BC38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9DB9BDE-AE08-4D40-82F5-14BD7AF72178}" type="pres">
      <dgm:prSet presAssocID="{177F83C9-0982-48D8-A594-C570E0C039C2}" presName="spacer" presStyleCnt="0"/>
      <dgm:spPr/>
    </dgm:pt>
    <dgm:pt modelId="{451C7784-6A9D-4A89-AA63-87C93B5AB340}" type="pres">
      <dgm:prSet presAssocID="{84436FEE-75AA-4466-8539-4C7C81E532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9D61F9-C6F8-4E4B-8308-65BC74A75A73}" type="pres">
      <dgm:prSet presAssocID="{63819880-7D6E-461B-9FE8-4F4A7E32D001}" presName="spacer" presStyleCnt="0"/>
      <dgm:spPr/>
    </dgm:pt>
    <dgm:pt modelId="{9128288F-EC78-4501-83C8-2C8AC9638AB6}" type="pres">
      <dgm:prSet presAssocID="{DB6E7740-C19E-4200-AC1C-CD83C685641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35A9E2A-E20A-4C47-A935-1A91656C6E79}" srcId="{EA39D89E-F5CE-4143-B57A-D08EB715D150}" destId="{D8A7A7D4-E452-4825-916D-33E70852A32C}" srcOrd="1" destOrd="0" parTransId="{1F667D36-64BA-4719-B3B9-BDE8F526897B}" sibTransId="{F4AABFF3-EB70-4E29-9F98-248D7F69CA6F}"/>
    <dgm:cxn modelId="{D7EB7335-613C-4577-9B23-4CD51C6D04F9}" type="presOf" srcId="{D8A7A7D4-E452-4825-916D-33E70852A32C}" destId="{7869E1A7-BCEC-4B23-A7FB-033FECB2B54C}" srcOrd="0" destOrd="0" presId="urn:microsoft.com/office/officeart/2005/8/layout/vList2"/>
    <dgm:cxn modelId="{A8F2014E-48DC-4031-867E-A1CC769B312D}" type="presOf" srcId="{EA39D89E-F5CE-4143-B57A-D08EB715D150}" destId="{9267A27F-19D1-45EA-BD68-4C27982CA146}" srcOrd="0" destOrd="0" presId="urn:microsoft.com/office/officeart/2005/8/layout/vList2"/>
    <dgm:cxn modelId="{7DFA194F-6B27-4364-93DF-E927505BE9FF}" srcId="{EA39D89E-F5CE-4143-B57A-D08EB715D150}" destId="{84436FEE-75AA-4466-8539-4C7C81E5328C}" srcOrd="3" destOrd="0" parTransId="{9E75AE5C-37A0-453D-AA03-C136DA125F1D}" sibTransId="{63819880-7D6E-461B-9FE8-4F4A7E32D001}"/>
    <dgm:cxn modelId="{1267ED54-D86C-4D5F-ACF4-4FC50958F9CD}" srcId="{EA39D89E-F5CE-4143-B57A-D08EB715D150}" destId="{B53C0643-51B8-410A-93A4-AF2E0B3256DE}" srcOrd="0" destOrd="0" parTransId="{35753D61-2627-4AB1-AC5B-5B2DB3A5EC9F}" sibTransId="{28A4CBBD-FDC7-4EC0-87DE-AB8BCD8C4B88}"/>
    <dgm:cxn modelId="{91BEFA57-4742-47E9-8A68-3A9FC45F5257}" type="presOf" srcId="{B53C0643-51B8-410A-93A4-AF2E0B3256DE}" destId="{B0D862E6-300C-4308-9F44-DCDF2D519C71}" srcOrd="0" destOrd="0" presId="urn:microsoft.com/office/officeart/2005/8/layout/vList2"/>
    <dgm:cxn modelId="{075C389B-40D2-4300-AF2E-E412311E89B4}" srcId="{EA39D89E-F5CE-4143-B57A-D08EB715D150}" destId="{DB6E7740-C19E-4200-AC1C-CD83C685641C}" srcOrd="4" destOrd="0" parTransId="{EB35D438-4727-4443-9BED-DF2268DD3D93}" sibTransId="{C3D46391-4563-43BA-BF7B-C0CA3D903BAC}"/>
    <dgm:cxn modelId="{3B0164A5-8985-4560-85B7-F19780A62858}" type="presOf" srcId="{499882F9-FB97-4430-AF0F-E3CE70BC381A}" destId="{F9CD245E-E877-4B73-8CE3-B75884BEBF9B}" srcOrd="0" destOrd="0" presId="urn:microsoft.com/office/officeart/2005/8/layout/vList2"/>
    <dgm:cxn modelId="{9F170DAC-3F2E-4B10-851B-EC0CF5EC3337}" type="presOf" srcId="{84436FEE-75AA-4466-8539-4C7C81E5328C}" destId="{451C7784-6A9D-4A89-AA63-87C93B5AB340}" srcOrd="0" destOrd="0" presId="urn:microsoft.com/office/officeart/2005/8/layout/vList2"/>
    <dgm:cxn modelId="{04C080BE-9876-4E27-AD4C-FD9FF1E2E021}" type="presOf" srcId="{DB6E7740-C19E-4200-AC1C-CD83C685641C}" destId="{9128288F-EC78-4501-83C8-2C8AC9638AB6}" srcOrd="0" destOrd="0" presId="urn:microsoft.com/office/officeart/2005/8/layout/vList2"/>
    <dgm:cxn modelId="{74C437DD-250B-48D6-9F32-2C442BC4CD1B}" srcId="{EA39D89E-F5CE-4143-B57A-D08EB715D150}" destId="{499882F9-FB97-4430-AF0F-E3CE70BC381A}" srcOrd="2" destOrd="0" parTransId="{1962F752-77E2-4BFB-B22E-312096949EA8}" sibTransId="{177F83C9-0982-48D8-A594-C570E0C039C2}"/>
    <dgm:cxn modelId="{4DE40F9D-ED43-4C16-BBE0-4C4C66B8AE9A}" type="presParOf" srcId="{9267A27F-19D1-45EA-BD68-4C27982CA146}" destId="{B0D862E6-300C-4308-9F44-DCDF2D519C71}" srcOrd="0" destOrd="0" presId="urn:microsoft.com/office/officeart/2005/8/layout/vList2"/>
    <dgm:cxn modelId="{44AEFA23-E223-443F-8C01-265F9C8A88D4}" type="presParOf" srcId="{9267A27F-19D1-45EA-BD68-4C27982CA146}" destId="{9D14E8A8-9B93-4011-8027-E06204BFF757}" srcOrd="1" destOrd="0" presId="urn:microsoft.com/office/officeart/2005/8/layout/vList2"/>
    <dgm:cxn modelId="{9D661B3D-E522-48DF-BE96-7A96B4FCB284}" type="presParOf" srcId="{9267A27F-19D1-45EA-BD68-4C27982CA146}" destId="{7869E1A7-BCEC-4B23-A7FB-033FECB2B54C}" srcOrd="2" destOrd="0" presId="urn:microsoft.com/office/officeart/2005/8/layout/vList2"/>
    <dgm:cxn modelId="{ABB0210B-E72F-407E-808A-24DA42F0F1FE}" type="presParOf" srcId="{9267A27F-19D1-45EA-BD68-4C27982CA146}" destId="{9CC7335D-7C65-4602-B23C-B8A954200447}" srcOrd="3" destOrd="0" presId="urn:microsoft.com/office/officeart/2005/8/layout/vList2"/>
    <dgm:cxn modelId="{10AD4CEB-ADD9-48E4-91B0-A395B397FD11}" type="presParOf" srcId="{9267A27F-19D1-45EA-BD68-4C27982CA146}" destId="{F9CD245E-E877-4B73-8CE3-B75884BEBF9B}" srcOrd="4" destOrd="0" presId="urn:microsoft.com/office/officeart/2005/8/layout/vList2"/>
    <dgm:cxn modelId="{38E06A96-1FD5-4EF1-AEFF-63751EDB0B25}" type="presParOf" srcId="{9267A27F-19D1-45EA-BD68-4C27982CA146}" destId="{49DB9BDE-AE08-4D40-82F5-14BD7AF72178}" srcOrd="5" destOrd="0" presId="urn:microsoft.com/office/officeart/2005/8/layout/vList2"/>
    <dgm:cxn modelId="{8A4395C3-09DD-403D-9729-43399B282728}" type="presParOf" srcId="{9267A27F-19D1-45EA-BD68-4C27982CA146}" destId="{451C7784-6A9D-4A89-AA63-87C93B5AB340}" srcOrd="6" destOrd="0" presId="urn:microsoft.com/office/officeart/2005/8/layout/vList2"/>
    <dgm:cxn modelId="{C3B8086C-653F-4425-B95B-6942E24B9C81}" type="presParOf" srcId="{9267A27F-19D1-45EA-BD68-4C27982CA146}" destId="{2D9D61F9-C6F8-4E4B-8308-65BC74A75A73}" srcOrd="7" destOrd="0" presId="urn:microsoft.com/office/officeart/2005/8/layout/vList2"/>
    <dgm:cxn modelId="{B080BE6B-E8AD-4017-A41D-7E54FCFE206D}" type="presParOf" srcId="{9267A27F-19D1-45EA-BD68-4C27982CA146}" destId="{9128288F-EC78-4501-83C8-2C8AC9638A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2E4B26-9151-4D6B-B722-1F2D59677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C4A931-57F2-42A3-9F85-FA76681BD0F5}">
      <dgm:prSet/>
      <dgm:spPr/>
      <dgm:t>
        <a:bodyPr/>
        <a:lstStyle/>
        <a:p>
          <a:r>
            <a:rPr lang="en-CA" dirty="0"/>
            <a:t>Select - Transform each item into a new one using a function</a:t>
          </a:r>
          <a:endParaRPr lang="en-US" dirty="0"/>
        </a:p>
      </dgm:t>
    </dgm:pt>
    <dgm:pt modelId="{76578335-513E-4850-9248-41BE52CCD956}" type="parTrans" cxnId="{07A27562-B387-493F-B709-A1C845D26D59}">
      <dgm:prSet/>
      <dgm:spPr/>
      <dgm:t>
        <a:bodyPr/>
        <a:lstStyle/>
        <a:p>
          <a:endParaRPr lang="en-US"/>
        </a:p>
      </dgm:t>
    </dgm:pt>
    <dgm:pt modelId="{272A9733-5833-4EF8-9FAE-0E58901C0112}" type="sibTrans" cxnId="{07A27562-B387-493F-B709-A1C845D26D59}">
      <dgm:prSet/>
      <dgm:spPr/>
      <dgm:t>
        <a:bodyPr/>
        <a:lstStyle/>
        <a:p>
          <a:endParaRPr lang="en-US"/>
        </a:p>
      </dgm:t>
    </dgm:pt>
    <dgm:pt modelId="{C4F5EC5F-3D04-4EEA-91F2-0203305DC1BB}">
      <dgm:prSet/>
      <dgm:spPr/>
      <dgm:t>
        <a:bodyPr/>
        <a:lstStyle/>
        <a:p>
          <a:r>
            <a:rPr lang="en-CA"/>
            <a:t>Where - Filter a collection by checking against a conditional function (predicate)</a:t>
          </a:r>
          <a:endParaRPr lang="en-US"/>
        </a:p>
      </dgm:t>
    </dgm:pt>
    <dgm:pt modelId="{4529B1CD-59B5-4C4A-A7ED-A6CCB4E880C1}" type="parTrans" cxnId="{B57CF33D-1E50-4B8B-9401-2644FB114A94}">
      <dgm:prSet/>
      <dgm:spPr/>
      <dgm:t>
        <a:bodyPr/>
        <a:lstStyle/>
        <a:p>
          <a:endParaRPr lang="en-US"/>
        </a:p>
      </dgm:t>
    </dgm:pt>
    <dgm:pt modelId="{FF95DD6E-AA81-4B4A-8FFA-3E9FB8694AE3}" type="sibTrans" cxnId="{B57CF33D-1E50-4B8B-9401-2644FB114A94}">
      <dgm:prSet/>
      <dgm:spPr/>
      <dgm:t>
        <a:bodyPr/>
        <a:lstStyle/>
        <a:p>
          <a:endParaRPr lang="en-US"/>
        </a:p>
      </dgm:t>
    </dgm:pt>
    <dgm:pt modelId="{EB986F20-96D0-431D-8A7C-AA199CEE8D20}">
      <dgm:prSet/>
      <dgm:spPr/>
      <dgm:t>
        <a:bodyPr/>
        <a:lstStyle/>
        <a:p>
          <a:r>
            <a:rPr lang="en-CA" dirty="0"/>
            <a:t>Aggregate - Combine elements using a function (generalization of sum)</a:t>
          </a:r>
          <a:endParaRPr lang="en-US" dirty="0"/>
        </a:p>
      </dgm:t>
    </dgm:pt>
    <dgm:pt modelId="{8BA952E5-24A7-43A0-82C5-D47061C37AD9}" type="parTrans" cxnId="{305D9F02-E091-4ADD-84DD-E7EBFF7C3A2B}">
      <dgm:prSet/>
      <dgm:spPr/>
      <dgm:t>
        <a:bodyPr/>
        <a:lstStyle/>
        <a:p>
          <a:endParaRPr lang="en-US"/>
        </a:p>
      </dgm:t>
    </dgm:pt>
    <dgm:pt modelId="{13946720-27C0-407D-96CD-D8208CD08488}" type="sibTrans" cxnId="{305D9F02-E091-4ADD-84DD-E7EBFF7C3A2B}">
      <dgm:prSet/>
      <dgm:spPr/>
      <dgm:t>
        <a:bodyPr/>
        <a:lstStyle/>
        <a:p>
          <a:endParaRPr lang="en-US"/>
        </a:p>
      </dgm:t>
    </dgm:pt>
    <dgm:pt modelId="{3D0C90A8-50C4-456E-8D7B-0888549570CD}" type="pres">
      <dgm:prSet presAssocID="{002E4B26-9151-4D6B-B722-1F2D59677C1E}" presName="root" presStyleCnt="0">
        <dgm:presLayoutVars>
          <dgm:dir/>
          <dgm:resizeHandles val="exact"/>
        </dgm:presLayoutVars>
      </dgm:prSet>
      <dgm:spPr/>
    </dgm:pt>
    <dgm:pt modelId="{7EFCF565-EF34-4B1B-A212-D60A94FC99F0}" type="pres">
      <dgm:prSet presAssocID="{08C4A931-57F2-42A3-9F85-FA76681BD0F5}" presName="compNode" presStyleCnt="0"/>
      <dgm:spPr/>
    </dgm:pt>
    <dgm:pt modelId="{67513D5A-3D5B-43F0-8C68-446C9637B52F}" type="pres">
      <dgm:prSet presAssocID="{08C4A931-57F2-42A3-9F85-FA76681BD0F5}" presName="bgRect" presStyleLbl="bgShp" presStyleIdx="0" presStyleCnt="3"/>
      <dgm:spPr/>
    </dgm:pt>
    <dgm:pt modelId="{9A96137A-C1B9-4F3B-BF49-B9CD4F2A1DE9}" type="pres">
      <dgm:prSet presAssocID="{08C4A931-57F2-42A3-9F85-FA76681BD0F5}" presName="iconRect" presStyleLbl="node1" presStyleIdx="0" presStyleCnt="3" custLinFactNeighborX="347" custLinFactNeighborY="37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 with solid fill"/>
        </a:ext>
      </dgm:extLst>
    </dgm:pt>
    <dgm:pt modelId="{ED94CE83-CEFF-415D-B472-5CEDFDD97504}" type="pres">
      <dgm:prSet presAssocID="{08C4A931-57F2-42A3-9F85-FA76681BD0F5}" presName="spaceRect" presStyleCnt="0"/>
      <dgm:spPr/>
    </dgm:pt>
    <dgm:pt modelId="{0224C1A9-47E2-470D-8396-7D0AD84BC040}" type="pres">
      <dgm:prSet presAssocID="{08C4A931-57F2-42A3-9F85-FA76681BD0F5}" presName="parTx" presStyleLbl="revTx" presStyleIdx="0" presStyleCnt="3">
        <dgm:presLayoutVars>
          <dgm:chMax val="0"/>
          <dgm:chPref val="0"/>
        </dgm:presLayoutVars>
      </dgm:prSet>
      <dgm:spPr/>
    </dgm:pt>
    <dgm:pt modelId="{FEC90F38-8553-48A9-949B-0BD78DF652C3}" type="pres">
      <dgm:prSet presAssocID="{272A9733-5833-4EF8-9FAE-0E58901C0112}" presName="sibTrans" presStyleCnt="0"/>
      <dgm:spPr/>
    </dgm:pt>
    <dgm:pt modelId="{EDBEDBD0-728B-4C07-990A-12D86EAAAE0E}" type="pres">
      <dgm:prSet presAssocID="{C4F5EC5F-3D04-4EEA-91F2-0203305DC1BB}" presName="compNode" presStyleCnt="0"/>
      <dgm:spPr/>
    </dgm:pt>
    <dgm:pt modelId="{B22039B9-37E3-47ED-8428-7ECF3EFBF966}" type="pres">
      <dgm:prSet presAssocID="{C4F5EC5F-3D04-4EEA-91F2-0203305DC1BB}" presName="bgRect" presStyleLbl="bgShp" presStyleIdx="1" presStyleCnt="3"/>
      <dgm:spPr/>
    </dgm:pt>
    <dgm:pt modelId="{8F36053F-76E9-4411-8858-1941C781CA36}" type="pres">
      <dgm:prSet presAssocID="{C4F5EC5F-3D04-4EEA-91F2-0203305DC1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4F474FE-A2BF-4BF1-96BE-D4A0F0F13A16}" type="pres">
      <dgm:prSet presAssocID="{C4F5EC5F-3D04-4EEA-91F2-0203305DC1BB}" presName="spaceRect" presStyleCnt="0"/>
      <dgm:spPr/>
    </dgm:pt>
    <dgm:pt modelId="{83A3DA9C-BEEE-411C-8C0A-76FD7ACC4577}" type="pres">
      <dgm:prSet presAssocID="{C4F5EC5F-3D04-4EEA-91F2-0203305DC1BB}" presName="parTx" presStyleLbl="revTx" presStyleIdx="1" presStyleCnt="3">
        <dgm:presLayoutVars>
          <dgm:chMax val="0"/>
          <dgm:chPref val="0"/>
        </dgm:presLayoutVars>
      </dgm:prSet>
      <dgm:spPr/>
    </dgm:pt>
    <dgm:pt modelId="{DF936FD1-5598-4538-ACC7-32692C4F5920}" type="pres">
      <dgm:prSet presAssocID="{FF95DD6E-AA81-4B4A-8FFA-3E9FB8694AE3}" presName="sibTrans" presStyleCnt="0"/>
      <dgm:spPr/>
    </dgm:pt>
    <dgm:pt modelId="{232E0E5E-7A75-41AA-B44E-39570BAD769A}" type="pres">
      <dgm:prSet presAssocID="{EB986F20-96D0-431D-8A7C-AA199CEE8D20}" presName="compNode" presStyleCnt="0"/>
      <dgm:spPr/>
    </dgm:pt>
    <dgm:pt modelId="{4761F274-02DF-4AD4-88EA-D195B4E1C509}" type="pres">
      <dgm:prSet presAssocID="{EB986F20-96D0-431D-8A7C-AA199CEE8D20}" presName="bgRect" presStyleLbl="bgShp" presStyleIdx="2" presStyleCnt="3"/>
      <dgm:spPr/>
    </dgm:pt>
    <dgm:pt modelId="{CD0DD7DB-1BC1-483D-AC91-645086E217D0}" type="pres">
      <dgm:prSet presAssocID="{EB986F20-96D0-431D-8A7C-AA199CEE8D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Follow with solid fill"/>
        </a:ext>
      </dgm:extLst>
    </dgm:pt>
    <dgm:pt modelId="{61F86B97-9C67-4015-B23A-171E0346C2E8}" type="pres">
      <dgm:prSet presAssocID="{EB986F20-96D0-431D-8A7C-AA199CEE8D20}" presName="spaceRect" presStyleCnt="0"/>
      <dgm:spPr/>
    </dgm:pt>
    <dgm:pt modelId="{8DF45AB7-B146-465D-9FFB-D657BC39C219}" type="pres">
      <dgm:prSet presAssocID="{EB986F20-96D0-431D-8A7C-AA199CEE8D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5D9F02-E091-4ADD-84DD-E7EBFF7C3A2B}" srcId="{002E4B26-9151-4D6B-B722-1F2D59677C1E}" destId="{EB986F20-96D0-431D-8A7C-AA199CEE8D20}" srcOrd="2" destOrd="0" parTransId="{8BA952E5-24A7-43A0-82C5-D47061C37AD9}" sibTransId="{13946720-27C0-407D-96CD-D8208CD08488}"/>
    <dgm:cxn modelId="{B57CF33D-1E50-4B8B-9401-2644FB114A94}" srcId="{002E4B26-9151-4D6B-B722-1F2D59677C1E}" destId="{C4F5EC5F-3D04-4EEA-91F2-0203305DC1BB}" srcOrd="1" destOrd="0" parTransId="{4529B1CD-59B5-4C4A-A7ED-A6CCB4E880C1}" sibTransId="{FF95DD6E-AA81-4B4A-8FFA-3E9FB8694AE3}"/>
    <dgm:cxn modelId="{A894DC5C-604E-48C4-B490-992AF8C7FFAF}" type="presOf" srcId="{C4F5EC5F-3D04-4EEA-91F2-0203305DC1BB}" destId="{83A3DA9C-BEEE-411C-8C0A-76FD7ACC4577}" srcOrd="0" destOrd="0" presId="urn:microsoft.com/office/officeart/2018/2/layout/IconVerticalSolidList"/>
    <dgm:cxn modelId="{07A27562-B387-493F-B709-A1C845D26D59}" srcId="{002E4B26-9151-4D6B-B722-1F2D59677C1E}" destId="{08C4A931-57F2-42A3-9F85-FA76681BD0F5}" srcOrd="0" destOrd="0" parTransId="{76578335-513E-4850-9248-41BE52CCD956}" sibTransId="{272A9733-5833-4EF8-9FAE-0E58901C0112}"/>
    <dgm:cxn modelId="{00449790-B6A4-4B17-997B-1DBF86E4BF89}" type="presOf" srcId="{08C4A931-57F2-42A3-9F85-FA76681BD0F5}" destId="{0224C1A9-47E2-470D-8396-7D0AD84BC040}" srcOrd="0" destOrd="0" presId="urn:microsoft.com/office/officeart/2018/2/layout/IconVerticalSolidList"/>
    <dgm:cxn modelId="{FE332DF4-B33A-4D13-9AD9-AB20A5D4ACD8}" type="presOf" srcId="{EB986F20-96D0-431D-8A7C-AA199CEE8D20}" destId="{8DF45AB7-B146-465D-9FFB-D657BC39C219}" srcOrd="0" destOrd="0" presId="urn:microsoft.com/office/officeart/2018/2/layout/IconVerticalSolidList"/>
    <dgm:cxn modelId="{A26CE5FC-8E9A-433F-93F4-032B451D16DA}" type="presOf" srcId="{002E4B26-9151-4D6B-B722-1F2D59677C1E}" destId="{3D0C90A8-50C4-456E-8D7B-0888549570CD}" srcOrd="0" destOrd="0" presId="urn:microsoft.com/office/officeart/2018/2/layout/IconVerticalSolidList"/>
    <dgm:cxn modelId="{27D5140D-DF0D-46AD-9A41-914A32B4D7BC}" type="presParOf" srcId="{3D0C90A8-50C4-456E-8D7B-0888549570CD}" destId="{7EFCF565-EF34-4B1B-A212-D60A94FC99F0}" srcOrd="0" destOrd="0" presId="urn:microsoft.com/office/officeart/2018/2/layout/IconVerticalSolidList"/>
    <dgm:cxn modelId="{7BAF62A8-1910-4E4D-AF85-47D4F2C9C287}" type="presParOf" srcId="{7EFCF565-EF34-4B1B-A212-D60A94FC99F0}" destId="{67513D5A-3D5B-43F0-8C68-446C9637B52F}" srcOrd="0" destOrd="0" presId="urn:microsoft.com/office/officeart/2018/2/layout/IconVerticalSolidList"/>
    <dgm:cxn modelId="{169DC032-17C3-454F-B2AC-27147852AB1B}" type="presParOf" srcId="{7EFCF565-EF34-4B1B-A212-D60A94FC99F0}" destId="{9A96137A-C1B9-4F3B-BF49-B9CD4F2A1DE9}" srcOrd="1" destOrd="0" presId="urn:microsoft.com/office/officeart/2018/2/layout/IconVerticalSolidList"/>
    <dgm:cxn modelId="{432FD63D-F345-4289-9D4A-70C832018481}" type="presParOf" srcId="{7EFCF565-EF34-4B1B-A212-D60A94FC99F0}" destId="{ED94CE83-CEFF-415D-B472-5CEDFDD97504}" srcOrd="2" destOrd="0" presId="urn:microsoft.com/office/officeart/2018/2/layout/IconVerticalSolidList"/>
    <dgm:cxn modelId="{FBD030CB-E655-492E-8774-6C34200B0F90}" type="presParOf" srcId="{7EFCF565-EF34-4B1B-A212-D60A94FC99F0}" destId="{0224C1A9-47E2-470D-8396-7D0AD84BC040}" srcOrd="3" destOrd="0" presId="urn:microsoft.com/office/officeart/2018/2/layout/IconVerticalSolidList"/>
    <dgm:cxn modelId="{842DF6A7-1CDC-4E1F-9847-D1485CBC8340}" type="presParOf" srcId="{3D0C90A8-50C4-456E-8D7B-0888549570CD}" destId="{FEC90F38-8553-48A9-949B-0BD78DF652C3}" srcOrd="1" destOrd="0" presId="urn:microsoft.com/office/officeart/2018/2/layout/IconVerticalSolidList"/>
    <dgm:cxn modelId="{80D54BCC-869F-4A16-A26F-9D86BD2F5353}" type="presParOf" srcId="{3D0C90A8-50C4-456E-8D7B-0888549570CD}" destId="{EDBEDBD0-728B-4C07-990A-12D86EAAAE0E}" srcOrd="2" destOrd="0" presId="urn:microsoft.com/office/officeart/2018/2/layout/IconVerticalSolidList"/>
    <dgm:cxn modelId="{91EA3212-1F71-4047-9C56-F68CAA5498E6}" type="presParOf" srcId="{EDBEDBD0-728B-4C07-990A-12D86EAAAE0E}" destId="{B22039B9-37E3-47ED-8428-7ECF3EFBF966}" srcOrd="0" destOrd="0" presId="urn:microsoft.com/office/officeart/2018/2/layout/IconVerticalSolidList"/>
    <dgm:cxn modelId="{AA1EE4DB-42DC-4C02-AA8F-34E51C6CD73B}" type="presParOf" srcId="{EDBEDBD0-728B-4C07-990A-12D86EAAAE0E}" destId="{8F36053F-76E9-4411-8858-1941C781CA36}" srcOrd="1" destOrd="0" presId="urn:microsoft.com/office/officeart/2018/2/layout/IconVerticalSolidList"/>
    <dgm:cxn modelId="{F153B7FF-F547-46E2-8C84-A21AB5484F14}" type="presParOf" srcId="{EDBEDBD0-728B-4C07-990A-12D86EAAAE0E}" destId="{44F474FE-A2BF-4BF1-96BE-D4A0F0F13A16}" srcOrd="2" destOrd="0" presId="urn:microsoft.com/office/officeart/2018/2/layout/IconVerticalSolidList"/>
    <dgm:cxn modelId="{6DF4F0F4-3CC2-4F2F-B996-B2E0D15A5622}" type="presParOf" srcId="{EDBEDBD0-728B-4C07-990A-12D86EAAAE0E}" destId="{83A3DA9C-BEEE-411C-8C0A-76FD7ACC4577}" srcOrd="3" destOrd="0" presId="urn:microsoft.com/office/officeart/2018/2/layout/IconVerticalSolidList"/>
    <dgm:cxn modelId="{1CCAB262-5E94-4393-83FD-9B1FD8E7D705}" type="presParOf" srcId="{3D0C90A8-50C4-456E-8D7B-0888549570CD}" destId="{DF936FD1-5598-4538-ACC7-32692C4F5920}" srcOrd="3" destOrd="0" presId="urn:microsoft.com/office/officeart/2018/2/layout/IconVerticalSolidList"/>
    <dgm:cxn modelId="{20053F44-5280-433B-9EBD-8DB475A6480D}" type="presParOf" srcId="{3D0C90A8-50C4-456E-8D7B-0888549570CD}" destId="{232E0E5E-7A75-41AA-B44E-39570BAD769A}" srcOrd="4" destOrd="0" presId="urn:microsoft.com/office/officeart/2018/2/layout/IconVerticalSolidList"/>
    <dgm:cxn modelId="{2D68D500-C353-4A36-BE62-0DE6AB8CD855}" type="presParOf" srcId="{232E0E5E-7A75-41AA-B44E-39570BAD769A}" destId="{4761F274-02DF-4AD4-88EA-D195B4E1C509}" srcOrd="0" destOrd="0" presId="urn:microsoft.com/office/officeart/2018/2/layout/IconVerticalSolidList"/>
    <dgm:cxn modelId="{B9CE9878-5931-4FF1-96B8-9127273D585C}" type="presParOf" srcId="{232E0E5E-7A75-41AA-B44E-39570BAD769A}" destId="{CD0DD7DB-1BC1-483D-AC91-645086E217D0}" srcOrd="1" destOrd="0" presId="urn:microsoft.com/office/officeart/2018/2/layout/IconVerticalSolidList"/>
    <dgm:cxn modelId="{C2DFC86B-EAD7-47F3-A6F5-4FF6765AFD06}" type="presParOf" srcId="{232E0E5E-7A75-41AA-B44E-39570BAD769A}" destId="{61F86B97-9C67-4015-B23A-171E0346C2E8}" srcOrd="2" destOrd="0" presId="urn:microsoft.com/office/officeart/2018/2/layout/IconVerticalSolidList"/>
    <dgm:cxn modelId="{A30658B6-6CB7-4F70-8FC4-D71B36C860E0}" type="presParOf" srcId="{232E0E5E-7A75-41AA-B44E-39570BAD769A}" destId="{8DF45AB7-B146-465D-9FFB-D657BC39C2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CB50F-F49A-46FC-A864-585A363CBE08}">
      <dsp:nvSpPr>
        <dsp:cNvPr id="0" name=""/>
        <dsp:cNvSpPr/>
      </dsp:nvSpPr>
      <dsp:spPr>
        <a:xfrm>
          <a:off x="0" y="2781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06B6-BEA4-4129-AEB6-24F0C9C85E0F}">
      <dsp:nvSpPr>
        <dsp:cNvPr id="0" name=""/>
        <dsp:cNvSpPr/>
      </dsp:nvSpPr>
      <dsp:spPr>
        <a:xfrm>
          <a:off x="426446" y="319973"/>
          <a:ext cx="775357" cy="775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858BF-5325-4E42-93B9-84C13DF00031}">
      <dsp:nvSpPr>
        <dsp:cNvPr id="0" name=""/>
        <dsp:cNvSpPr/>
      </dsp:nvSpPr>
      <dsp:spPr>
        <a:xfrm>
          <a:off x="1628250" y="2781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 collection is a value that contains other values.</a:t>
          </a:r>
          <a:endParaRPr lang="en-US" sz="2200" kern="1200"/>
        </a:p>
      </dsp:txBody>
      <dsp:txXfrm>
        <a:off x="1628250" y="2781"/>
        <a:ext cx="8049664" cy="1409740"/>
      </dsp:txXfrm>
    </dsp:sp>
    <dsp:sp modelId="{8FF86E60-7BEB-4C8C-9EDD-F8C21DE1F126}">
      <dsp:nvSpPr>
        <dsp:cNvPr id="0" name=""/>
        <dsp:cNvSpPr/>
      </dsp:nvSpPr>
      <dsp:spPr>
        <a:xfrm>
          <a:off x="0" y="1764957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58539-B827-451C-97D2-3837CABC9A00}">
      <dsp:nvSpPr>
        <dsp:cNvPr id="0" name=""/>
        <dsp:cNvSpPr/>
      </dsp:nvSpPr>
      <dsp:spPr>
        <a:xfrm>
          <a:off x="426446" y="2082148"/>
          <a:ext cx="775357" cy="775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7989-E789-4667-A6EE-852346260506}">
      <dsp:nvSpPr>
        <dsp:cNvPr id="0" name=""/>
        <dsp:cNvSpPr/>
      </dsp:nvSpPr>
      <dsp:spPr>
        <a:xfrm>
          <a:off x="1628250" y="1764957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 collection has items of the same type.</a:t>
          </a:r>
          <a:endParaRPr lang="en-US" sz="2200" kern="1200"/>
        </a:p>
      </dsp:txBody>
      <dsp:txXfrm>
        <a:off x="1628250" y="1764957"/>
        <a:ext cx="8049664" cy="1409740"/>
      </dsp:txXfrm>
    </dsp:sp>
    <dsp:sp modelId="{4BCF97E0-A9A5-4029-BE04-23DAEB8F1F7C}">
      <dsp:nvSpPr>
        <dsp:cNvPr id="0" name=""/>
        <dsp:cNvSpPr/>
      </dsp:nvSpPr>
      <dsp:spPr>
        <a:xfrm>
          <a:off x="0" y="3527132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76F26-A55F-4226-B6AD-80E670E46041}">
      <dsp:nvSpPr>
        <dsp:cNvPr id="0" name=""/>
        <dsp:cNvSpPr/>
      </dsp:nvSpPr>
      <dsp:spPr>
        <a:xfrm>
          <a:off x="426446" y="3844324"/>
          <a:ext cx="775357" cy="775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9B2AC-C65D-408D-A89D-0F1C0972F0E9}">
      <dsp:nvSpPr>
        <dsp:cNvPr id="0" name=""/>
        <dsp:cNvSpPr/>
      </dsp:nvSpPr>
      <dsp:spPr>
        <a:xfrm>
          <a:off x="1628250" y="3527132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Examples include arrays, stacks, set, dictionaries, and lists. </a:t>
          </a:r>
          <a:endParaRPr lang="en-US" sz="2200" kern="1200" dirty="0"/>
        </a:p>
      </dsp:txBody>
      <dsp:txXfrm>
        <a:off x="1628250" y="3527132"/>
        <a:ext cx="8049664" cy="1409740"/>
      </dsp:txXfrm>
    </dsp:sp>
    <dsp:sp modelId="{E029F4C6-7C51-4828-9D89-8E5819DA3559}">
      <dsp:nvSpPr>
        <dsp:cNvPr id="0" name=""/>
        <dsp:cNvSpPr/>
      </dsp:nvSpPr>
      <dsp:spPr>
        <a:xfrm>
          <a:off x="0" y="5289308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8F94A-27C3-468F-BDBA-36847875D30B}">
      <dsp:nvSpPr>
        <dsp:cNvPr id="0" name=""/>
        <dsp:cNvSpPr/>
      </dsp:nvSpPr>
      <dsp:spPr>
        <a:xfrm>
          <a:off x="426446" y="5606499"/>
          <a:ext cx="775357" cy="775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D55BE-8389-4D07-8D40-E5A01398677E}">
      <dsp:nvSpPr>
        <dsp:cNvPr id="0" name=""/>
        <dsp:cNvSpPr/>
      </dsp:nvSpPr>
      <dsp:spPr>
        <a:xfrm>
          <a:off x="1628250" y="5289308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We can get far with just using lists (dynamic arrays).</a:t>
          </a:r>
          <a:endParaRPr lang="en-US" sz="2200" kern="1200" dirty="0"/>
        </a:p>
      </dsp:txBody>
      <dsp:txXfrm>
        <a:off x="1628250" y="5289308"/>
        <a:ext cx="8049664" cy="1409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9081A-2D6F-4322-BD3E-F1732817B277}">
      <dsp:nvSpPr>
        <dsp:cNvPr id="0" name=""/>
        <dsp:cNvSpPr/>
      </dsp:nvSpPr>
      <dsp:spPr>
        <a:xfrm>
          <a:off x="7309259" y="4281522"/>
          <a:ext cx="1051979" cy="50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76"/>
              </a:lnTo>
              <a:lnTo>
                <a:pt x="1051979" y="341176"/>
              </a:lnTo>
              <a:lnTo>
                <a:pt x="1051979" y="5006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6C616-85D7-4F8C-92C4-F3161AB4CDDA}">
      <dsp:nvSpPr>
        <dsp:cNvPr id="0" name=""/>
        <dsp:cNvSpPr/>
      </dsp:nvSpPr>
      <dsp:spPr>
        <a:xfrm>
          <a:off x="6257280" y="4281522"/>
          <a:ext cx="1051979" cy="500646"/>
        </a:xfrm>
        <a:custGeom>
          <a:avLst/>
          <a:gdLst/>
          <a:ahLst/>
          <a:cxnLst/>
          <a:rect l="0" t="0" r="0" b="0"/>
          <a:pathLst>
            <a:path>
              <a:moveTo>
                <a:pt x="1051979" y="0"/>
              </a:moveTo>
              <a:lnTo>
                <a:pt x="1051979" y="341176"/>
              </a:lnTo>
              <a:lnTo>
                <a:pt x="0" y="341176"/>
              </a:lnTo>
              <a:lnTo>
                <a:pt x="0" y="5006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82E83-109D-4478-8607-769184C5CDC9}">
      <dsp:nvSpPr>
        <dsp:cNvPr id="0" name=""/>
        <dsp:cNvSpPr/>
      </dsp:nvSpPr>
      <dsp:spPr>
        <a:xfrm>
          <a:off x="7263539" y="2687773"/>
          <a:ext cx="91440" cy="500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EA3C-8450-4404-A40D-FC3786EF7E92}">
      <dsp:nvSpPr>
        <dsp:cNvPr id="0" name=""/>
        <dsp:cNvSpPr/>
      </dsp:nvSpPr>
      <dsp:spPr>
        <a:xfrm>
          <a:off x="7263539" y="1094025"/>
          <a:ext cx="91440" cy="5006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A897B-999A-4908-83D2-568E93176198}">
      <dsp:nvSpPr>
        <dsp:cNvPr id="0" name=""/>
        <dsp:cNvSpPr/>
      </dsp:nvSpPr>
      <dsp:spPr>
        <a:xfrm>
          <a:off x="6448549" y="922"/>
          <a:ext cx="1721420" cy="109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65B01-3C71-47F1-8A87-7AC52A4EDB7A}">
      <dsp:nvSpPr>
        <dsp:cNvPr id="0" name=""/>
        <dsp:cNvSpPr/>
      </dsp:nvSpPr>
      <dsp:spPr>
        <a:xfrm>
          <a:off x="6639818" y="182628"/>
          <a:ext cx="1721420" cy="109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 err="1"/>
            <a:t>IEnumerable</a:t>
          </a:r>
          <a:endParaRPr lang="en-CA" sz="2000" kern="1200" dirty="0"/>
        </a:p>
      </dsp:txBody>
      <dsp:txXfrm>
        <a:off x="6671834" y="214644"/>
        <a:ext cx="1657388" cy="1029070"/>
      </dsp:txXfrm>
    </dsp:sp>
    <dsp:sp modelId="{AB4FAA95-49D8-4B4A-BA03-C2EF6D1DEE23}">
      <dsp:nvSpPr>
        <dsp:cNvPr id="0" name=""/>
        <dsp:cNvSpPr/>
      </dsp:nvSpPr>
      <dsp:spPr>
        <a:xfrm>
          <a:off x="6448549" y="1594671"/>
          <a:ext cx="1721420" cy="109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9A02A-6DAA-4381-9FBE-294E00A97E24}">
      <dsp:nvSpPr>
        <dsp:cNvPr id="0" name=""/>
        <dsp:cNvSpPr/>
      </dsp:nvSpPr>
      <dsp:spPr>
        <a:xfrm>
          <a:off x="6639818" y="1776377"/>
          <a:ext cx="1721420" cy="109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 err="1"/>
            <a:t>IReadOnlyList</a:t>
          </a:r>
          <a:endParaRPr lang="en-CA" sz="2000" kern="1200" dirty="0"/>
        </a:p>
      </dsp:txBody>
      <dsp:txXfrm>
        <a:off x="6671834" y="1808393"/>
        <a:ext cx="1657388" cy="1029070"/>
      </dsp:txXfrm>
    </dsp:sp>
    <dsp:sp modelId="{8F09E19F-E645-4A67-8303-2A6319F6196B}">
      <dsp:nvSpPr>
        <dsp:cNvPr id="0" name=""/>
        <dsp:cNvSpPr/>
      </dsp:nvSpPr>
      <dsp:spPr>
        <a:xfrm>
          <a:off x="6448549" y="3188420"/>
          <a:ext cx="1721420" cy="109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E9FAC-A342-4052-B9D5-014C8BC5FFBC}">
      <dsp:nvSpPr>
        <dsp:cNvPr id="0" name=""/>
        <dsp:cNvSpPr/>
      </dsp:nvSpPr>
      <dsp:spPr>
        <a:xfrm>
          <a:off x="6639818" y="3370126"/>
          <a:ext cx="1721420" cy="109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 err="1"/>
            <a:t>IList</a:t>
          </a:r>
          <a:endParaRPr lang="en-CA" sz="2000" kern="1200" dirty="0"/>
        </a:p>
      </dsp:txBody>
      <dsp:txXfrm>
        <a:off x="6671834" y="3402142"/>
        <a:ext cx="1657388" cy="1029070"/>
      </dsp:txXfrm>
    </dsp:sp>
    <dsp:sp modelId="{29F7E634-A12F-43EE-B0BD-93719DE129A4}">
      <dsp:nvSpPr>
        <dsp:cNvPr id="0" name=""/>
        <dsp:cNvSpPr/>
      </dsp:nvSpPr>
      <dsp:spPr>
        <a:xfrm>
          <a:off x="5396569" y="4782169"/>
          <a:ext cx="1721420" cy="109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5EC8A-4D3B-421A-A7DE-95EF7CC70F38}">
      <dsp:nvSpPr>
        <dsp:cNvPr id="0" name=""/>
        <dsp:cNvSpPr/>
      </dsp:nvSpPr>
      <dsp:spPr>
        <a:xfrm>
          <a:off x="5587838" y="4963874"/>
          <a:ext cx="1721420" cy="109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Array</a:t>
          </a:r>
        </a:p>
      </dsp:txBody>
      <dsp:txXfrm>
        <a:off x="5619854" y="4995890"/>
        <a:ext cx="1657388" cy="1029070"/>
      </dsp:txXfrm>
    </dsp:sp>
    <dsp:sp modelId="{F1AF1971-AEAB-4580-8A79-8EC62E263FE3}">
      <dsp:nvSpPr>
        <dsp:cNvPr id="0" name=""/>
        <dsp:cNvSpPr/>
      </dsp:nvSpPr>
      <dsp:spPr>
        <a:xfrm>
          <a:off x="7500528" y="4782169"/>
          <a:ext cx="1721420" cy="109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04D5-4611-4246-9485-A66BF001A83E}">
      <dsp:nvSpPr>
        <dsp:cNvPr id="0" name=""/>
        <dsp:cNvSpPr/>
      </dsp:nvSpPr>
      <dsp:spPr>
        <a:xfrm>
          <a:off x="7691797" y="4963874"/>
          <a:ext cx="1721420" cy="1093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List</a:t>
          </a:r>
        </a:p>
      </dsp:txBody>
      <dsp:txXfrm>
        <a:off x="7723813" y="4995890"/>
        <a:ext cx="1657388" cy="102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313B3-8769-4DC3-9A75-FF6BFE398243}">
      <dsp:nvSpPr>
        <dsp:cNvPr id="0" name=""/>
        <dsp:cNvSpPr/>
      </dsp:nvSpPr>
      <dsp:spPr>
        <a:xfrm>
          <a:off x="7230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Items of the same type. </a:t>
          </a:r>
          <a:endParaRPr lang="en-US" sz="2600" kern="1200" dirty="0"/>
        </a:p>
      </dsp:txBody>
      <dsp:txXfrm>
        <a:off x="43340" y="1497225"/>
        <a:ext cx="2393535" cy="1160657"/>
      </dsp:txXfrm>
    </dsp:sp>
    <dsp:sp modelId="{A3191CDD-484C-401B-B2E4-82DB4541334C}">
      <dsp:nvSpPr>
        <dsp:cNvPr id="0" name=""/>
        <dsp:cNvSpPr/>
      </dsp:nvSpPr>
      <dsp:spPr>
        <a:xfrm>
          <a:off x="253806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CFCAA-A1B6-4E31-8A7F-D00F1149D4F0}">
      <dsp:nvSpPr>
        <dsp:cNvPr id="0" name=""/>
        <dsp:cNvSpPr/>
      </dsp:nvSpPr>
      <dsp:spPr>
        <a:xfrm>
          <a:off x="500382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xs = new List&lt;Vector3&gt;();</a:t>
          </a:r>
          <a:endParaRPr lang="en-US" sz="2100" kern="1200"/>
        </a:p>
      </dsp:txBody>
      <dsp:txXfrm>
        <a:off x="536492" y="3038322"/>
        <a:ext cx="1900384" cy="1160657"/>
      </dsp:txXfrm>
    </dsp:sp>
    <dsp:sp modelId="{4006DE06-9F39-4CD5-A8FB-BF839D36F24C}">
      <dsp:nvSpPr>
        <dsp:cNvPr id="0" name=""/>
        <dsp:cNvSpPr/>
      </dsp:nvSpPr>
      <dsp:spPr>
        <a:xfrm>
          <a:off x="3089425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Add, remove, and insert  items: </a:t>
          </a:r>
          <a:endParaRPr lang="en-US" sz="2600" kern="1200" dirty="0"/>
        </a:p>
      </dsp:txBody>
      <dsp:txXfrm>
        <a:off x="3125535" y="1497225"/>
        <a:ext cx="2393535" cy="1160657"/>
      </dsp:txXfrm>
    </dsp:sp>
    <dsp:sp modelId="{574D8707-BF2B-43BB-BA66-BD4DB3F94712}">
      <dsp:nvSpPr>
        <dsp:cNvPr id="0" name=""/>
        <dsp:cNvSpPr/>
      </dsp:nvSpPr>
      <dsp:spPr>
        <a:xfrm>
          <a:off x="3336000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A4E7D-C7AB-4EB5-90A8-3B8A836F1A8A}">
      <dsp:nvSpPr>
        <dsp:cNvPr id="0" name=""/>
        <dsp:cNvSpPr/>
      </dsp:nvSpPr>
      <dsp:spPr>
        <a:xfrm>
          <a:off x="3582576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 err="1"/>
            <a:t>xs.Add</a:t>
          </a:r>
          <a:r>
            <a:rPr lang="en-CA" sz="2100" kern="1200" dirty="0"/>
            <a:t>(), </a:t>
          </a:r>
          <a:r>
            <a:rPr lang="en-CA" sz="2100" kern="1200" dirty="0" err="1"/>
            <a:t>xs.Remove</a:t>
          </a:r>
          <a:r>
            <a:rPr lang="en-CA" sz="2100" kern="1200" dirty="0"/>
            <a:t>(), </a:t>
          </a:r>
          <a:r>
            <a:rPr lang="en-CA" sz="2100" kern="1200" dirty="0" err="1"/>
            <a:t>xs.Insert</a:t>
          </a:r>
          <a:r>
            <a:rPr lang="en-CA" sz="2100" kern="1200" dirty="0"/>
            <a:t>()</a:t>
          </a:r>
          <a:endParaRPr lang="en-US" sz="2100" kern="1200" dirty="0"/>
        </a:p>
      </dsp:txBody>
      <dsp:txXfrm>
        <a:off x="3618686" y="3038322"/>
        <a:ext cx="1900384" cy="1160657"/>
      </dsp:txXfrm>
    </dsp:sp>
    <dsp:sp modelId="{2B0CA715-1601-4D27-BB5E-8D791343E4CE}">
      <dsp:nvSpPr>
        <dsp:cNvPr id="0" name=""/>
        <dsp:cNvSpPr/>
      </dsp:nvSpPr>
      <dsp:spPr>
        <a:xfrm>
          <a:off x="6171619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Query the count:</a:t>
          </a:r>
          <a:endParaRPr lang="en-US" sz="2600" kern="1200" dirty="0"/>
        </a:p>
      </dsp:txBody>
      <dsp:txXfrm>
        <a:off x="6207729" y="1497225"/>
        <a:ext cx="2393535" cy="1160657"/>
      </dsp:txXfrm>
    </dsp:sp>
    <dsp:sp modelId="{54068A37-F213-41EE-8620-319215D3543D}">
      <dsp:nvSpPr>
        <dsp:cNvPr id="0" name=""/>
        <dsp:cNvSpPr/>
      </dsp:nvSpPr>
      <dsp:spPr>
        <a:xfrm>
          <a:off x="6418194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1F3B2-97AA-4ED6-991A-95D5847112EC}">
      <dsp:nvSpPr>
        <dsp:cNvPr id="0" name=""/>
        <dsp:cNvSpPr/>
      </dsp:nvSpPr>
      <dsp:spPr>
        <a:xfrm>
          <a:off x="6664770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xs.Count</a:t>
          </a:r>
          <a:endParaRPr lang="en-US" sz="2100" kern="1200"/>
        </a:p>
      </dsp:txBody>
      <dsp:txXfrm>
        <a:off x="6700880" y="3038322"/>
        <a:ext cx="1900384" cy="1160657"/>
      </dsp:txXfrm>
    </dsp:sp>
    <dsp:sp modelId="{E101C04C-C7FD-4E40-A4D7-51B558BD49DF}">
      <dsp:nvSpPr>
        <dsp:cNvPr id="0" name=""/>
        <dsp:cNvSpPr/>
      </dsp:nvSpPr>
      <dsp:spPr>
        <a:xfrm>
          <a:off x="9253813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Retrieve specific elements:</a:t>
          </a:r>
          <a:endParaRPr lang="en-US" sz="2600" kern="1200" dirty="0"/>
        </a:p>
      </dsp:txBody>
      <dsp:txXfrm>
        <a:off x="9289923" y="1497225"/>
        <a:ext cx="2393535" cy="1160657"/>
      </dsp:txXfrm>
    </dsp:sp>
    <dsp:sp modelId="{E55D3E14-5155-4DF2-8D85-DAEA35DCDEF0}">
      <dsp:nvSpPr>
        <dsp:cNvPr id="0" name=""/>
        <dsp:cNvSpPr/>
      </dsp:nvSpPr>
      <dsp:spPr>
        <a:xfrm>
          <a:off x="9500389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CDF93-CC0D-4E9D-9BE4-0C863058670D}">
      <dsp:nvSpPr>
        <dsp:cNvPr id="0" name=""/>
        <dsp:cNvSpPr/>
      </dsp:nvSpPr>
      <dsp:spPr>
        <a:xfrm>
          <a:off x="9746964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var v = </a:t>
          </a:r>
          <a:r>
            <a:rPr lang="en-CA" sz="2100" kern="1200" dirty="0" err="1"/>
            <a:t>xs</a:t>
          </a:r>
          <a:r>
            <a:rPr lang="en-CA" sz="2100" kern="1200" dirty="0"/>
            <a:t>[3];</a:t>
          </a:r>
          <a:endParaRPr lang="en-US" sz="2100" kern="1200" dirty="0"/>
        </a:p>
      </dsp:txBody>
      <dsp:txXfrm>
        <a:off x="9783074" y="3038322"/>
        <a:ext cx="1900384" cy="1160657"/>
      </dsp:txXfrm>
    </dsp:sp>
    <dsp:sp modelId="{810D08BA-2385-4C43-A43F-FBA6E52DF6F1}">
      <dsp:nvSpPr>
        <dsp:cNvPr id="0" name=""/>
        <dsp:cNvSpPr/>
      </dsp:nvSpPr>
      <dsp:spPr>
        <a:xfrm>
          <a:off x="12336007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Change specific items: </a:t>
          </a:r>
          <a:endParaRPr lang="en-US" sz="2600" kern="1200" dirty="0"/>
        </a:p>
      </dsp:txBody>
      <dsp:txXfrm>
        <a:off x="12372117" y="1497225"/>
        <a:ext cx="2393535" cy="1160657"/>
      </dsp:txXfrm>
    </dsp:sp>
    <dsp:sp modelId="{81277F2B-9149-439B-9C51-BEB8217E4EE7}">
      <dsp:nvSpPr>
        <dsp:cNvPr id="0" name=""/>
        <dsp:cNvSpPr/>
      </dsp:nvSpPr>
      <dsp:spPr>
        <a:xfrm>
          <a:off x="12582583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EFBFA-2A0B-430E-AFC8-0F21615A2E7E}">
      <dsp:nvSpPr>
        <dsp:cNvPr id="0" name=""/>
        <dsp:cNvSpPr/>
      </dsp:nvSpPr>
      <dsp:spPr>
        <a:xfrm>
          <a:off x="12829158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xs[i] = new Vector3(0, 2, 0);</a:t>
          </a:r>
          <a:endParaRPr lang="en-US" sz="2100" kern="1200"/>
        </a:p>
      </dsp:txBody>
      <dsp:txXfrm>
        <a:off x="12865268" y="3038322"/>
        <a:ext cx="1900384" cy="116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B05F8-98AD-4440-BD18-9C306ADAC4AC}">
      <dsp:nvSpPr>
        <dsp:cNvPr id="0" name=""/>
        <dsp:cNvSpPr/>
      </dsp:nvSpPr>
      <dsp:spPr>
        <a:xfrm>
          <a:off x="0" y="4450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801D7-2D58-4AB1-A570-F38BF73B305E}">
      <dsp:nvSpPr>
        <dsp:cNvPr id="0" name=""/>
        <dsp:cNvSpPr/>
      </dsp:nvSpPr>
      <dsp:spPr>
        <a:xfrm>
          <a:off x="286734" y="217724"/>
          <a:ext cx="521336" cy="521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C09C6-C694-4178-81F7-F69EF052CB98}">
      <dsp:nvSpPr>
        <dsp:cNvPr id="0" name=""/>
        <dsp:cNvSpPr/>
      </dsp:nvSpPr>
      <dsp:spPr>
        <a:xfrm>
          <a:off x="1094806" y="4450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Lists and Arrays use an integer index for each item</a:t>
          </a:r>
          <a:endParaRPr lang="en-US" sz="1900" kern="1200" dirty="0"/>
        </a:p>
      </dsp:txBody>
      <dsp:txXfrm>
        <a:off x="1094806" y="4450"/>
        <a:ext cx="13714187" cy="947884"/>
      </dsp:txXfrm>
    </dsp:sp>
    <dsp:sp modelId="{F7BC31DD-3C17-4924-93A4-5338674D7F10}">
      <dsp:nvSpPr>
        <dsp:cNvPr id="0" name=""/>
        <dsp:cNvSpPr/>
      </dsp:nvSpPr>
      <dsp:spPr>
        <a:xfrm>
          <a:off x="0" y="1189305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E6495-892D-41C3-B1A7-8E93955D990E}">
      <dsp:nvSpPr>
        <dsp:cNvPr id="0" name=""/>
        <dsp:cNvSpPr/>
      </dsp:nvSpPr>
      <dsp:spPr>
        <a:xfrm>
          <a:off x="286734" y="1402579"/>
          <a:ext cx="521336" cy="521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590DA-6A27-411F-B8FE-1F84CD00E607}">
      <dsp:nvSpPr>
        <dsp:cNvPr id="0" name=""/>
        <dsp:cNvSpPr/>
      </dsp:nvSpPr>
      <dsp:spPr>
        <a:xfrm>
          <a:off x="1094806" y="1189305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Indices start at 0</a:t>
          </a:r>
          <a:endParaRPr lang="en-US" sz="1900" kern="1200"/>
        </a:p>
      </dsp:txBody>
      <dsp:txXfrm>
        <a:off x="1094806" y="1189305"/>
        <a:ext cx="13714187" cy="947884"/>
      </dsp:txXfrm>
    </dsp:sp>
    <dsp:sp modelId="{F129A785-FA27-448D-8175-7E49BD882272}">
      <dsp:nvSpPr>
        <dsp:cNvPr id="0" name=""/>
        <dsp:cNvSpPr/>
      </dsp:nvSpPr>
      <dsp:spPr>
        <a:xfrm>
          <a:off x="0" y="2374160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2E3EA-A2BF-4AB6-AAC9-3AFF68ACC083}">
      <dsp:nvSpPr>
        <dsp:cNvPr id="0" name=""/>
        <dsp:cNvSpPr/>
      </dsp:nvSpPr>
      <dsp:spPr>
        <a:xfrm>
          <a:off x="286734" y="2587434"/>
          <a:ext cx="521336" cy="521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F3588-C8B1-4815-A2C9-126CBFC0C38A}">
      <dsp:nvSpPr>
        <dsp:cNvPr id="0" name=""/>
        <dsp:cNvSpPr/>
      </dsp:nvSpPr>
      <dsp:spPr>
        <a:xfrm>
          <a:off x="1094806" y="2374160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 can retrieve an item: </a:t>
          </a:r>
          <a:r>
            <a:rPr lang="en-CA" sz="1900" b="1" kern="1200"/>
            <a:t>myList[index]</a:t>
          </a:r>
          <a:endParaRPr lang="en-US" sz="1900" kern="1200"/>
        </a:p>
      </dsp:txBody>
      <dsp:txXfrm>
        <a:off x="1094806" y="2374160"/>
        <a:ext cx="13714187" cy="947884"/>
      </dsp:txXfrm>
    </dsp:sp>
    <dsp:sp modelId="{9BC75296-DA41-471B-8D45-4F463FF9702D}">
      <dsp:nvSpPr>
        <dsp:cNvPr id="0" name=""/>
        <dsp:cNvSpPr/>
      </dsp:nvSpPr>
      <dsp:spPr>
        <a:xfrm>
          <a:off x="0" y="3559015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49A6C-F7CC-44BA-83A1-FD2E57DDEAA7}">
      <dsp:nvSpPr>
        <dsp:cNvPr id="0" name=""/>
        <dsp:cNvSpPr/>
      </dsp:nvSpPr>
      <dsp:spPr>
        <a:xfrm>
          <a:off x="286734" y="3772289"/>
          <a:ext cx="521336" cy="521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4A9C-0465-48D0-A917-742E2512E603}">
      <dsp:nvSpPr>
        <dsp:cNvPr id="0" name=""/>
        <dsp:cNvSpPr/>
      </dsp:nvSpPr>
      <dsp:spPr>
        <a:xfrm>
          <a:off x="1094806" y="3559015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 can modify an item at a position: </a:t>
          </a:r>
          <a:r>
            <a:rPr lang="en-CA" sz="1900" b="1" kern="1200"/>
            <a:t>myList[index] = 12</a:t>
          </a:r>
          <a:endParaRPr lang="en-US" sz="1900" kern="1200"/>
        </a:p>
      </dsp:txBody>
      <dsp:txXfrm>
        <a:off x="1094806" y="3559015"/>
        <a:ext cx="13714187" cy="947884"/>
      </dsp:txXfrm>
    </dsp:sp>
    <dsp:sp modelId="{F4FF5E34-F602-49E1-8245-6A7044814BAB}">
      <dsp:nvSpPr>
        <dsp:cNvPr id="0" name=""/>
        <dsp:cNvSpPr/>
      </dsp:nvSpPr>
      <dsp:spPr>
        <a:xfrm>
          <a:off x="0" y="4743870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22956-6523-450A-A779-E7FD8304FBB7}">
      <dsp:nvSpPr>
        <dsp:cNvPr id="0" name=""/>
        <dsp:cNvSpPr/>
      </dsp:nvSpPr>
      <dsp:spPr>
        <a:xfrm>
          <a:off x="286734" y="4957144"/>
          <a:ext cx="521336" cy="521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2794F-D033-4224-A37E-BEB44F03ACCB}">
      <dsp:nvSpPr>
        <dsp:cNvPr id="0" name=""/>
        <dsp:cNvSpPr/>
      </dsp:nvSpPr>
      <dsp:spPr>
        <a:xfrm>
          <a:off x="1094806" y="4743870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The last item in a list is: </a:t>
          </a:r>
          <a:r>
            <a:rPr lang="en-CA" sz="1900" b="1" kern="1200"/>
            <a:t>myList[myList.Count – 1]</a:t>
          </a:r>
          <a:r>
            <a:rPr lang="en-CA" sz="1900" kern="1200"/>
            <a:t> </a:t>
          </a:r>
          <a:endParaRPr lang="en-US" sz="1900" kern="1200"/>
        </a:p>
      </dsp:txBody>
      <dsp:txXfrm>
        <a:off x="1094806" y="4743870"/>
        <a:ext cx="13714187" cy="947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55820-2CC3-4799-A0E0-9884A6204522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4691E-2DE0-4DEE-9900-77093A775D82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A55F3-0043-426A-9CAD-D7A62652B876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Preventing changes should be your default </a:t>
          </a:r>
          <a:endParaRPr lang="en-US" sz="2500" kern="1200" dirty="0"/>
        </a:p>
      </dsp:txBody>
      <dsp:txXfrm>
        <a:off x="1879288" y="695"/>
        <a:ext cx="12929705" cy="1627089"/>
      </dsp:txXfrm>
    </dsp:sp>
    <dsp:sp modelId="{E6D52B20-7D3E-4AE2-B6E2-E9913C5071A8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94B7C-16CC-4908-8CC6-3EC9CACD7909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71C5E-1EFA-4B25-9151-FFD3D811B3E2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If you need efficient indexing and count: use </a:t>
          </a:r>
          <a:r>
            <a:rPr lang="en-CA" sz="2500" b="1" kern="1200"/>
            <a:t>IReadOnlyList&lt;T&gt;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CA80623C-64F1-4E14-A537-7A359F590B36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614E3-18D1-431A-81D7-977563E717F4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14EFC-DB86-4952-A3B2-39DEEF6D089C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Otherwise: use </a:t>
          </a:r>
          <a:r>
            <a:rPr lang="en-CA" sz="2500" b="1" kern="1200"/>
            <a:t>IEnumerable&lt;T&gt;</a:t>
          </a:r>
          <a:r>
            <a:rPr lang="en-CA" sz="2500" kern="1200"/>
            <a:t> </a:t>
          </a:r>
          <a:endParaRPr lang="en-US" sz="2500" kern="1200"/>
        </a:p>
      </dsp:txBody>
      <dsp:txXfrm>
        <a:off x="1879288" y="4068419"/>
        <a:ext cx="12929705" cy="1627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862E6-300C-4308-9F44-DCDF2D519C71}">
      <dsp:nvSpPr>
        <dsp:cNvPr id="0" name=""/>
        <dsp:cNvSpPr/>
      </dsp:nvSpPr>
      <dsp:spPr>
        <a:xfrm>
          <a:off x="0" y="93655"/>
          <a:ext cx="9677915" cy="1231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An </a:t>
          </a:r>
          <a:r>
            <a:rPr lang="en-CA" sz="3100" b="1" kern="1200"/>
            <a:t>IEnumerable&lt;T&gt;</a:t>
          </a:r>
          <a:r>
            <a:rPr lang="en-CA" sz="3100" kern="1200"/>
            <a:t> is a generalization of collections </a:t>
          </a:r>
          <a:endParaRPr lang="en-US" sz="3100" kern="1200"/>
        </a:p>
      </dsp:txBody>
      <dsp:txXfrm>
        <a:off x="60116" y="153771"/>
        <a:ext cx="9557683" cy="1111247"/>
      </dsp:txXfrm>
    </dsp:sp>
    <dsp:sp modelId="{7869E1A7-BCEC-4B23-A7FB-033FECB2B54C}">
      <dsp:nvSpPr>
        <dsp:cNvPr id="0" name=""/>
        <dsp:cNvSpPr/>
      </dsp:nvSpPr>
      <dsp:spPr>
        <a:xfrm>
          <a:off x="0" y="1414415"/>
          <a:ext cx="9677915" cy="1231479"/>
        </a:xfrm>
        <a:prstGeom prst="roundRect">
          <a:avLst/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Enumerating me</a:t>
          </a:r>
          <a:r>
            <a:rPr lang="en-US" sz="3100" kern="1200" dirty="0" err="1"/>
            <a:t>ans</a:t>
          </a:r>
          <a:r>
            <a:rPr lang="en-US" sz="3100" kern="1200" dirty="0"/>
            <a:t> visiting each item in order one by one</a:t>
          </a:r>
        </a:p>
      </dsp:txBody>
      <dsp:txXfrm>
        <a:off x="60116" y="1474531"/>
        <a:ext cx="9557683" cy="1111247"/>
      </dsp:txXfrm>
    </dsp:sp>
    <dsp:sp modelId="{F9CD245E-E877-4B73-8CE3-B75884BEBF9B}">
      <dsp:nvSpPr>
        <dsp:cNvPr id="0" name=""/>
        <dsp:cNvSpPr/>
      </dsp:nvSpPr>
      <dsp:spPr>
        <a:xfrm>
          <a:off x="0" y="2735175"/>
          <a:ext cx="9677915" cy="1231479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access an element, you must walk through items one by one</a:t>
          </a:r>
        </a:p>
      </dsp:txBody>
      <dsp:txXfrm>
        <a:off x="60116" y="2795291"/>
        <a:ext cx="9557683" cy="1111247"/>
      </dsp:txXfrm>
    </dsp:sp>
    <dsp:sp modelId="{451C7784-6A9D-4A89-AA63-87C93B5AB340}">
      <dsp:nvSpPr>
        <dsp:cNvPr id="0" name=""/>
        <dsp:cNvSpPr/>
      </dsp:nvSpPr>
      <dsp:spPr>
        <a:xfrm>
          <a:off x="0" y="4055934"/>
          <a:ext cx="9677915" cy="1231479"/>
        </a:xfrm>
        <a:prstGeom prst="roundRect">
          <a:avLst/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get the count, you must visit each item until the end</a:t>
          </a:r>
        </a:p>
      </dsp:txBody>
      <dsp:txXfrm>
        <a:off x="60116" y="4116050"/>
        <a:ext cx="9557683" cy="1111247"/>
      </dsp:txXfrm>
    </dsp:sp>
    <dsp:sp modelId="{9128288F-EC78-4501-83C8-2C8AC9638AB6}">
      <dsp:nvSpPr>
        <dsp:cNvPr id="0" name=""/>
        <dsp:cNvSpPr/>
      </dsp:nvSpPr>
      <dsp:spPr>
        <a:xfrm>
          <a:off x="0" y="5376694"/>
          <a:ext cx="9677915" cy="1231479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Be careful: can sneakily increase computational complexity. </a:t>
          </a:r>
          <a:endParaRPr lang="en-US" sz="3100" kern="1200" dirty="0"/>
        </a:p>
      </dsp:txBody>
      <dsp:txXfrm>
        <a:off x="60116" y="5436810"/>
        <a:ext cx="9557683" cy="11112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13D5A-3D5B-43F0-8C68-446C9637B52F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6137A-C1B9-4F3B-BF49-B9CD4F2A1DE9}">
      <dsp:nvSpPr>
        <dsp:cNvPr id="0" name=""/>
        <dsp:cNvSpPr/>
      </dsp:nvSpPr>
      <dsp:spPr>
        <a:xfrm>
          <a:off x="495299" y="400304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C1A9-47E2-470D-8396-7D0AD84BC040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Select - Transform each item into a new one using a function</a:t>
          </a:r>
          <a:endParaRPr lang="en-US" sz="2500" kern="1200" dirty="0"/>
        </a:p>
      </dsp:txBody>
      <dsp:txXfrm>
        <a:off x="1879288" y="695"/>
        <a:ext cx="12929705" cy="1627089"/>
      </dsp:txXfrm>
    </dsp:sp>
    <dsp:sp modelId="{B22039B9-37E3-47ED-8428-7ECF3EFBF966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6053F-76E9-4411-8858-1941C781CA36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3DA9C-BEEE-411C-8C0A-76FD7ACC4577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Where - Filter a collection by checking against a conditional function (predicate)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4761F274-02DF-4AD4-88EA-D195B4E1C509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DD7DB-1BC1-483D-AC91-645086E217D0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45AB7-B146-465D-9FFB-D657BC39C219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Aggregate - Combine elements using a function (generalization of sum)</a:t>
          </a:r>
          <a:endParaRPr lang="en-US" sz="2500" kern="1200" dirty="0"/>
        </a:p>
      </dsp:txBody>
      <dsp:txXfrm>
        <a:off x="1879288" y="4068419"/>
        <a:ext cx="12929705" cy="1627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programming-guide/generics/generic-metho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array?view=net-6.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4BC2-93A5-E633-F08F-55EC8745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a Function to work on Any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7CF4-1F6C-ABD0-3A55-743C75A5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822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4D1B-DF1B-DA47-DA65-374DCFE4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Array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A2EB-A4D4-7405-E51C-E7BD400F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Array.Length</a:t>
            </a:r>
            <a:r>
              <a:rPr lang="en-CA" dirty="0"/>
              <a:t>() – returns the length of the array </a:t>
            </a:r>
          </a:p>
          <a:p>
            <a:r>
              <a:rPr lang="en-CA" dirty="0" err="1"/>
              <a:t>Array.CopyTo</a:t>
            </a:r>
            <a:r>
              <a:rPr lang="en-CA" dirty="0"/>
              <a:t>() – copies the array, or a part of it, into another array </a:t>
            </a:r>
          </a:p>
          <a:p>
            <a:r>
              <a:rPr lang="en-CA" dirty="0" err="1"/>
              <a:t>Array.IndexOf</a:t>
            </a:r>
            <a:r>
              <a:rPr lang="en-CA" dirty="0"/>
              <a:t>() – find the index of a specific element  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75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D304-742B-765B-EFD3-BAFF2DF4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Array.FindIndex</a:t>
            </a:r>
            <a:r>
              <a:rPr lang="en-CA" dirty="0"/>
              <a:t>()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6A533F-6D68-AB4A-9376-A2511FFFB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682" y="3291840"/>
            <a:ext cx="11534635" cy="5029200"/>
          </a:xfrm>
        </p:spPr>
      </p:pic>
    </p:spTree>
    <p:extLst>
      <p:ext uri="{BB962C8B-B14F-4D97-AF65-F5344CB8AC3E}">
        <p14:creationId xmlns:p14="http://schemas.microsoft.com/office/powerpoint/2010/main" val="107325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F4E47-5A26-E3BB-1565-F3B85E7D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850" y="956344"/>
            <a:ext cx="12960301" cy="46055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000" b="1" cap="all" dirty="0">
                <a:solidFill>
                  <a:schemeClr val="tx1"/>
                </a:solidFill>
              </a:rPr>
              <a:t>a 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AAAE-D98B-AF08-6700-33CC4867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848" y="5561899"/>
            <a:ext cx="12960303" cy="323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spcBef>
                <a:spcPts val="1400"/>
              </a:spcBef>
              <a:buNone/>
            </a:pPr>
            <a:r>
              <a:rPr lang="en-US" sz="4200" dirty="0">
                <a:solidFill>
                  <a:schemeClr val="tx1"/>
                </a:solidFill>
              </a:rPr>
              <a:t>A function that takes a single value as input</a:t>
            </a:r>
            <a:br>
              <a:rPr lang="en-US" sz="4200" dirty="0">
                <a:solidFill>
                  <a:schemeClr val="tx1"/>
                </a:solidFill>
              </a:rPr>
            </a:br>
            <a:r>
              <a:rPr lang="en-US" sz="4200" dirty="0">
                <a:solidFill>
                  <a:schemeClr val="tx1"/>
                </a:solidFill>
              </a:rPr>
              <a:t> and returns a Boolean.</a:t>
            </a:r>
          </a:p>
        </p:txBody>
      </p:sp>
    </p:spTree>
    <p:extLst>
      <p:ext uri="{BB962C8B-B14F-4D97-AF65-F5344CB8AC3E}">
        <p14:creationId xmlns:p14="http://schemas.microsoft.com/office/powerpoint/2010/main" val="97064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FF7DC-3380-DA3E-57BD-30CE8109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5891" y="848359"/>
            <a:ext cx="8688595" cy="86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5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330-9B98-2B0F-7100-15FD603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</a:t>
            </a:r>
            <a:r>
              <a:rPr lang="en-CA" dirty="0" err="1"/>
              <a:t>TypeParameter</a:t>
            </a:r>
            <a:r>
              <a:rPr lang="en-CA" dirty="0"/>
              <a:t> 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6F5F-A176-A9A9-B8DC-F8843040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Array.FindIndex</a:t>
            </a:r>
            <a:r>
              <a:rPr lang="en-CA"/>
              <a:t>() </a:t>
            </a:r>
            <a:r>
              <a:rPr lang="en-CA" dirty="0"/>
              <a:t>is a </a:t>
            </a:r>
            <a:r>
              <a:rPr lang="en-CA" dirty="0">
                <a:hlinkClick r:id="rId2"/>
              </a:rPr>
              <a:t>Generic Method</a:t>
            </a:r>
            <a:endParaRPr lang="en-CA" dirty="0"/>
          </a:p>
          <a:p>
            <a:r>
              <a:rPr lang="en-CA" dirty="0"/>
              <a:t>This means it has type parameters. </a:t>
            </a:r>
          </a:p>
          <a:p>
            <a:r>
              <a:rPr lang="en-CA" dirty="0"/>
              <a:t>Constraints the type of the elements in the array to match the type of the predicate parameter</a:t>
            </a:r>
          </a:p>
          <a:p>
            <a:r>
              <a:rPr lang="en-CA" dirty="0"/>
              <a:t>Results in compile-time errors if misused </a:t>
            </a:r>
          </a:p>
        </p:txBody>
      </p:sp>
    </p:spTree>
    <p:extLst>
      <p:ext uri="{BB962C8B-B14F-4D97-AF65-F5344CB8AC3E}">
        <p14:creationId xmlns:p14="http://schemas.microsoft.com/office/powerpoint/2010/main" val="238470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41E1-F712-49E0-4E47-D8CB9634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E19020-BD07-02AA-D785-195AFEDB5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3390900"/>
            <a:ext cx="7663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8ED6-5CAC-C87C-B0E2-E6690842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Array.FindIndex</a:t>
            </a:r>
            <a:r>
              <a:rPr lang="en-CA" dirty="0"/>
              <a:t>()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CC0E7-4E85-63BC-7BAA-8A93FE6AD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162300"/>
            <a:ext cx="12833339" cy="5356860"/>
          </a:xfrm>
        </p:spPr>
      </p:pic>
    </p:spTree>
    <p:extLst>
      <p:ext uri="{BB962C8B-B14F-4D97-AF65-F5344CB8AC3E}">
        <p14:creationId xmlns:p14="http://schemas.microsoft.com/office/powerpoint/2010/main" val="295862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296D-EBE1-25AF-9C5C-F5C8949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ternary conditional operator - ?: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B1F0-871B-EE0C-2F97-63D96C54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14809307" cy="4251961"/>
          </a:xfrm>
        </p:spPr>
        <p:txBody>
          <a:bodyPr/>
          <a:lstStyle/>
          <a:p>
            <a:r>
              <a:rPr lang="en-CA" dirty="0"/>
              <a:t>Takes a Boolean value (Cond) and two other argument (X and Y)</a:t>
            </a:r>
          </a:p>
          <a:p>
            <a:r>
              <a:rPr lang="en-CA" dirty="0"/>
              <a:t>Returns X if Cond is True</a:t>
            </a:r>
          </a:p>
          <a:p>
            <a:r>
              <a:rPr lang="en-CA" dirty="0"/>
              <a:t>Returns Y is Cond is False</a:t>
            </a:r>
          </a:p>
          <a:p>
            <a:r>
              <a:rPr lang="en-CA" dirty="0"/>
              <a:t>Short circuit evaluation</a:t>
            </a:r>
          </a:p>
          <a:p>
            <a:pPr marL="6858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2AA42-D291-E542-B8FB-B97775D57B87}"/>
              </a:ext>
            </a:extLst>
          </p:cNvPr>
          <p:cNvSpPr txBox="1"/>
          <p:nvPr/>
        </p:nvSpPr>
        <p:spPr>
          <a:xfrm>
            <a:off x="3048000" y="8695096"/>
            <a:ext cx="1150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https://learn.microsoft.com/en-us/dotnet/csharp/language-reference/operators/conditional-operator</a:t>
            </a:r>
          </a:p>
        </p:txBody>
      </p:sp>
    </p:spTree>
    <p:extLst>
      <p:ext uri="{BB962C8B-B14F-4D97-AF65-F5344CB8AC3E}">
        <p14:creationId xmlns:p14="http://schemas.microsoft.com/office/powerpoint/2010/main" val="162209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5F29-2885-EAD8-FAFA-AA206713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Without the Ternary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46996-7419-BD58-1478-5E38D339B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3467100"/>
            <a:ext cx="10533343" cy="5181600"/>
          </a:xfrm>
        </p:spPr>
      </p:pic>
    </p:spTree>
    <p:extLst>
      <p:ext uri="{BB962C8B-B14F-4D97-AF65-F5344CB8AC3E}">
        <p14:creationId xmlns:p14="http://schemas.microsoft.com/office/powerpoint/2010/main" val="22902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341D-55DF-755D-53BA-05E75749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Collections of things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838811-73BE-9B5A-47BA-815D1B135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75720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08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7984671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FBF34C-40F4-5468-94CE-ABC4172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5843016"/>
            <a:ext cx="14950440" cy="22357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400" b="1" cap="all"/>
              <a:t>Short Circuit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965EA-19F1-1626-617B-721F91C35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512" y="2226724"/>
            <a:ext cx="10920589" cy="322157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7A68C05-9123-3F9E-071D-755C3895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2494595"/>
            <a:ext cx="4177331" cy="25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4CFC9-23B6-B964-1D0D-5BA410FA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4500" b="1" cap="all">
                <a:solidFill>
                  <a:srgbClr val="FFFFFF"/>
                </a:solidFill>
              </a:rPr>
              <a:t>Implementing 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2025-C07F-F22D-F176-23876EFA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5492" y="6812545"/>
            <a:ext cx="4624479" cy="23151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400"/>
              </a:spcBef>
              <a:buNone/>
            </a:pPr>
            <a:r>
              <a:rPr lang="en-US" sz="3000" dirty="0">
                <a:solidFill>
                  <a:srgbClr val="FFFFFF"/>
                </a:solidFill>
              </a:rPr>
              <a:t>It is possible to implement the Boolean operations with only the ternary operator. Try it!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AF2D1-1D05-A0FF-5A40-CF2CF8E56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" b="2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D304-742B-765B-EFD3-BAFF2DF4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Array.FindIndex</a:t>
            </a:r>
            <a:r>
              <a:rPr lang="en-CA" dirty="0"/>
              <a:t>() Demo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95C3A-8F0D-47CC-C082-C7AB0C93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948940"/>
            <a:ext cx="12493049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5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41CF-2F90-46BC-F609-2CFD8A8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First Lambda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D10DE-C200-2D41-8228-35892B66B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4533900"/>
            <a:ext cx="11029972" cy="1600200"/>
          </a:xfrm>
        </p:spPr>
      </p:pic>
    </p:spTree>
    <p:extLst>
      <p:ext uri="{BB962C8B-B14F-4D97-AF65-F5344CB8AC3E}">
        <p14:creationId xmlns:p14="http://schemas.microsoft.com/office/powerpoint/2010/main" val="73168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C53C-A575-5EFA-E602-339C723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function without a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25C5-069B-CEAA-64A0-8E3FE6A9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Lambdas are also called anonymous function</a:t>
            </a:r>
          </a:p>
          <a:p>
            <a:r>
              <a:rPr lang="en-CA" dirty="0"/>
              <a:t>We are just defining a small inline local function</a:t>
            </a:r>
          </a:p>
          <a:p>
            <a:r>
              <a:rPr lang="en-CA" dirty="0"/>
              <a:t>Notice that the types of the parameter and return type are inferred</a:t>
            </a:r>
          </a:p>
          <a:p>
            <a:r>
              <a:rPr lang="en-CA" dirty="0"/>
              <a:t>The function we pass it to tells the compiler the type</a:t>
            </a:r>
          </a:p>
          <a:p>
            <a:r>
              <a:rPr lang="en-CA" dirty="0"/>
              <a:t>More convenient than defining named functions for single-use </a:t>
            </a:r>
          </a:p>
        </p:txBody>
      </p:sp>
    </p:spTree>
    <p:extLst>
      <p:ext uri="{BB962C8B-B14F-4D97-AF65-F5344CB8AC3E}">
        <p14:creationId xmlns:p14="http://schemas.microsoft.com/office/powerpoint/2010/main" val="3805702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C9A6-410D-96C8-5EBC-B538F3EE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1C73-353D-6AE1-857B-4F1722CB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336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019B-5EBC-3DE0-A678-4B9E1DB8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Mutating Array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B7CA-7FA3-D414-CEE3-4FCBE628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Array.Reverse</a:t>
            </a:r>
            <a:r>
              <a:rPr lang="en-CA" dirty="0"/>
              <a:t> – reverses order of elements in a section of array, or the whole array</a:t>
            </a:r>
          </a:p>
          <a:p>
            <a:r>
              <a:rPr lang="en-CA" dirty="0" err="1"/>
              <a:t>Array.Sort</a:t>
            </a:r>
            <a:r>
              <a:rPr lang="en-CA" dirty="0"/>
              <a:t> – sorts orders of elements in ascending order</a:t>
            </a:r>
          </a:p>
          <a:p>
            <a:r>
              <a:rPr lang="en-CA" dirty="0" err="1"/>
              <a:t>Array.Fill</a:t>
            </a:r>
            <a:r>
              <a:rPr lang="en-CA" dirty="0"/>
              <a:t> - </a:t>
            </a:r>
          </a:p>
          <a:p>
            <a:r>
              <a:rPr lang="en-CA" dirty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151570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919C-515C-8556-2A64-049F3A1E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Happens?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CE8EF-A644-F0F5-F344-5EC8A3BC3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3771900"/>
            <a:ext cx="10555355" cy="4114800"/>
          </a:xfrm>
        </p:spPr>
      </p:pic>
    </p:spTree>
    <p:extLst>
      <p:ext uri="{BB962C8B-B14F-4D97-AF65-F5344CB8AC3E}">
        <p14:creationId xmlns:p14="http://schemas.microsoft.com/office/powerpoint/2010/main" val="396711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349F-B161-CF16-F38B-34BD1EA9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you predict this?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B15A2-8BFA-41A1-3976-62A7510C2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3771900"/>
            <a:ext cx="8974878" cy="3924376"/>
          </a:xfrm>
        </p:spPr>
      </p:pic>
    </p:spTree>
    <p:extLst>
      <p:ext uri="{BB962C8B-B14F-4D97-AF65-F5344CB8AC3E}">
        <p14:creationId xmlns:p14="http://schemas.microsoft.com/office/powerpoint/2010/main" val="3381276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035-7E5F-1C9A-DCAB-0A6F33D3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GetMinValue</a:t>
            </a:r>
            <a:r>
              <a:rPr lang="en-CA" dirty="0"/>
              <a:t>()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6740D-662E-8EB1-0864-9110A8A3E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3467100"/>
            <a:ext cx="12247420" cy="3657600"/>
          </a:xfrm>
        </p:spPr>
      </p:pic>
    </p:spTree>
    <p:extLst>
      <p:ext uri="{BB962C8B-B14F-4D97-AF65-F5344CB8AC3E}">
        <p14:creationId xmlns:p14="http://schemas.microsoft.com/office/powerpoint/2010/main" val="347825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5BEE33-F749-F146-EC44-C4E0435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1E33A-A89A-B954-171C-20C6DDDB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grandfather of collections</a:t>
            </a:r>
          </a:p>
          <a:p>
            <a:r>
              <a:rPr lang="en-CA" dirty="0"/>
              <a:t>Most languages start with a built-in array</a:t>
            </a:r>
          </a:p>
          <a:p>
            <a:r>
              <a:rPr lang="en-CA" dirty="0"/>
              <a:t>Supports fast indexing</a:t>
            </a:r>
          </a:p>
          <a:p>
            <a:r>
              <a:rPr lang="en-CA" dirty="0"/>
              <a:t>Fast length queries</a:t>
            </a:r>
          </a:p>
          <a:p>
            <a:r>
              <a:rPr lang="en-CA" dirty="0"/>
              <a:t>Can’t insert things</a:t>
            </a:r>
          </a:p>
          <a:p>
            <a:r>
              <a:rPr lang="en-CA" dirty="0"/>
              <a:t>Can’t remove things</a:t>
            </a:r>
          </a:p>
          <a:p>
            <a:r>
              <a:rPr lang="en-CA" dirty="0"/>
              <a:t>Length is fixed upon construction </a:t>
            </a:r>
          </a:p>
        </p:txBody>
      </p:sp>
    </p:spTree>
    <p:extLst>
      <p:ext uri="{BB962C8B-B14F-4D97-AF65-F5344CB8AC3E}">
        <p14:creationId xmlns:p14="http://schemas.microsoft.com/office/powerpoint/2010/main" val="2650536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81C346-2E0F-994C-3FF5-B8CF77B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>
                <a:solidFill>
                  <a:srgbClr val="FFFFFF"/>
                </a:solidFill>
              </a:rPr>
              <a:t>That was bad … Don’t do THat</a:t>
            </a:r>
          </a:p>
        </p:txBody>
      </p:sp>
      <p:pic>
        <p:nvPicPr>
          <p:cNvPr id="5" name="Picture 4" descr="Artificial fish reef covered with a school of fish">
            <a:extLst>
              <a:ext uri="{FF2B5EF4-FFF2-40B4-BE49-F238E27FC236}">
                <a16:creationId xmlns:a16="http://schemas.microsoft.com/office/drawing/2014/main" id="{0CA78579-DA85-EE3A-623C-92534E9D6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80" b="5338"/>
          <a:stretch/>
        </p:blipFill>
        <p:spPr>
          <a:xfrm>
            <a:off x="365760" y="384810"/>
            <a:ext cx="17556480" cy="56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9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293A1-0979-CA34-ACA8-C5E9191CF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81100"/>
            <a:ext cx="11353800" cy="57405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D7922-5CA1-0792-22CA-4FFD0B66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1181100"/>
            <a:ext cx="3581400" cy="68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68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8A4F-6B59-2A00-7CFF-A137D3C4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 are </a:t>
            </a:r>
            <a:r>
              <a:rPr lang="en-CA" dirty="0" err="1"/>
              <a:t>IEnumerable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A3D9-6797-338F-7A5E-264EDA1C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like strings are enumerable over characters</a:t>
            </a:r>
          </a:p>
          <a:p>
            <a:r>
              <a:rPr lang="en-CA" dirty="0"/>
              <a:t>Arrays are enumerable over the element type (whatever that is)</a:t>
            </a:r>
          </a:p>
        </p:txBody>
      </p:sp>
    </p:spTree>
    <p:extLst>
      <p:ext uri="{BB962C8B-B14F-4D97-AF65-F5344CB8AC3E}">
        <p14:creationId xmlns:p14="http://schemas.microsoft.com/office/powerpoint/2010/main" val="11285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3903-4C85-FDE3-844C-B92E94B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Change a Collection During Foreach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56D2C-4E74-0F1C-DAAA-122D0849D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3177540"/>
            <a:ext cx="9749471" cy="4953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A42854-9836-CB45-9931-5D28EFD3DEAC}"/>
              </a:ext>
            </a:extLst>
          </p:cNvPr>
          <p:cNvSpPr txBox="1"/>
          <p:nvPr/>
        </p:nvSpPr>
        <p:spPr>
          <a:xfrm>
            <a:off x="2971800" y="84963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https://learn.microsoft.com/en-us/dotnet/api/system.collections.generic.ienumerable-1.getenumerator?view=net-6.0</a:t>
            </a:r>
          </a:p>
        </p:txBody>
      </p:sp>
    </p:spTree>
    <p:extLst>
      <p:ext uri="{BB962C8B-B14F-4D97-AF65-F5344CB8AC3E}">
        <p14:creationId xmlns:p14="http://schemas.microsoft.com/office/powerpoint/2010/main" val="1593981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DCB0-ECF9-D8C8-AA6A-D5DA268F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also implement </a:t>
            </a:r>
            <a:r>
              <a:rPr lang="en-CA" dirty="0" err="1"/>
              <a:t>IReadOnlyList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2B3FF-1DA7-D79D-B051-973D4967C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4152900"/>
            <a:ext cx="14186169" cy="3048000"/>
          </a:xfrm>
        </p:spPr>
      </p:pic>
    </p:spTree>
    <p:extLst>
      <p:ext uri="{BB962C8B-B14F-4D97-AF65-F5344CB8AC3E}">
        <p14:creationId xmlns:p14="http://schemas.microsoft.com/office/powerpoint/2010/main" val="3440510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70F6-CD36-5D4A-5DBE-8EB78A85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 as Reddit user </a:t>
            </a:r>
            <a:r>
              <a:rPr lang="en-CA" dirty="0" err="1"/>
              <a:t>tweq</a:t>
            </a:r>
            <a:r>
              <a:rPr lang="en-CA" dirty="0"/>
              <a:t> says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79353-DD43-2228-90D8-C7754EB71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2948940"/>
            <a:ext cx="9011777" cy="4876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DCB21-2007-47FA-1A7F-7C56D2F54E1D}"/>
              </a:ext>
            </a:extLst>
          </p:cNvPr>
          <p:cNvSpPr txBox="1"/>
          <p:nvPr/>
        </p:nvSpPr>
        <p:spPr>
          <a:xfrm>
            <a:off x="3276600" y="82677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https://www.reddit.com/r/csharp/comments/q2s9sa/how_can_string_implement_ireadonlycollectiont/</a:t>
            </a:r>
          </a:p>
        </p:txBody>
      </p:sp>
    </p:spTree>
    <p:extLst>
      <p:ext uri="{BB962C8B-B14F-4D97-AF65-F5344CB8AC3E}">
        <p14:creationId xmlns:p14="http://schemas.microsoft.com/office/powerpoint/2010/main" val="2736127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FE6A-9E31-E852-D72E-A1036BFC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Conceptually this is the model: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CBB62D-3055-E80F-A964-8F3A431FB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955829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432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89AB-CFEE-589B-9250-04F6C48D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are interfaces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6037-B836-2F70-F289-8879B3AE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usually “var” for variable declarations </a:t>
            </a:r>
          </a:p>
          <a:p>
            <a:r>
              <a:rPr lang="en-CA" dirty="0"/>
              <a:t>As function parameters and return types. </a:t>
            </a:r>
          </a:p>
        </p:txBody>
      </p:sp>
    </p:spTree>
    <p:extLst>
      <p:ext uri="{BB962C8B-B14F-4D97-AF65-F5344CB8AC3E}">
        <p14:creationId xmlns:p14="http://schemas.microsoft.com/office/powerpoint/2010/main" val="1746828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504-FD36-8600-29B4-62FE47E6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Robustness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14B9-9B24-55E5-7166-53AA4516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"be conservative in what you send, be liberal in what you accept".</a:t>
            </a:r>
          </a:p>
          <a:p>
            <a:r>
              <a:rPr lang="en-US" dirty="0"/>
              <a:t>Allows you to write functions that are reusable in more scenarios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207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B159-3342-AA10-516A-2BF1475F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Interfaces and Upcasts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E40D-1244-5FC6-7389-D115CC6A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Interfaces that a class implements are higher up on the hierarchy tree</a:t>
            </a:r>
          </a:p>
          <a:p>
            <a:r>
              <a:rPr lang="en-CA" dirty="0"/>
              <a:t>So casting from a class to an interface it implement is an upcast </a:t>
            </a:r>
          </a:p>
        </p:txBody>
      </p:sp>
    </p:spTree>
    <p:extLst>
      <p:ext uri="{BB962C8B-B14F-4D97-AF65-F5344CB8AC3E}">
        <p14:creationId xmlns:p14="http://schemas.microsoft.com/office/powerpoint/2010/main" val="227605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47C5-A0B0-6210-718C-C5ABF3F5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01E9-816D-95C1-0DDC-48AE38B4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however change the values within an array.</a:t>
            </a:r>
          </a:p>
          <a:p>
            <a:r>
              <a:rPr lang="en-CA" dirty="0"/>
              <a:t>It is the first class that we have seen so far that allows that. </a:t>
            </a:r>
          </a:p>
          <a:p>
            <a:r>
              <a:rPr lang="en-CA" dirty="0"/>
              <a:t>This is useful, but you must be cautious</a:t>
            </a:r>
          </a:p>
          <a:p>
            <a:pPr marL="6858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599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6AF6-75E0-5634-B2BA-B23853F8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is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2F72-2A3C-E946-DC1B-E0490724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want to write a function that only enumerates a collection:  use </a:t>
            </a:r>
            <a:r>
              <a:rPr lang="en-CA" dirty="0" err="1"/>
              <a:t>Ienumerable</a:t>
            </a:r>
            <a:r>
              <a:rPr lang="en-CA" dirty="0"/>
              <a:t> as the parameter type </a:t>
            </a:r>
          </a:p>
          <a:p>
            <a:r>
              <a:rPr lang="en-CA" dirty="0"/>
              <a:t>I want to write a function that uses the count or indexes a collection: use </a:t>
            </a:r>
            <a:r>
              <a:rPr lang="en-CA" dirty="0" err="1"/>
              <a:t>IReadOnlyList</a:t>
            </a:r>
            <a:r>
              <a:rPr lang="en-CA" dirty="0"/>
              <a:t> as the parameter type </a:t>
            </a:r>
          </a:p>
        </p:txBody>
      </p:sp>
    </p:spTree>
    <p:extLst>
      <p:ext uri="{BB962C8B-B14F-4D97-AF65-F5344CB8AC3E}">
        <p14:creationId xmlns:p14="http://schemas.microsoft.com/office/powerpoint/2010/main" val="1785255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5677-7358-4099-2C51-C05C9DE4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Concrete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C359-C44D-26D6-4A95-3924E66F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the middle item of a collection?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4125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E7A6-B910-0243-9391-C8686F38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9D30-4FB0-E93E-86B9-4BDC1813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monkey with the loop index</a:t>
            </a:r>
          </a:p>
        </p:txBody>
      </p:sp>
    </p:spTree>
    <p:extLst>
      <p:ext uri="{BB962C8B-B14F-4D97-AF65-F5344CB8AC3E}">
        <p14:creationId xmlns:p14="http://schemas.microsoft.com/office/powerpoint/2010/main" val="413442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35F6-AA29-6F33-22D4-7E6BC025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Build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7281-69BB-8D26-0EFB-6675315D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a list</a:t>
            </a:r>
          </a:p>
          <a:p>
            <a:r>
              <a:rPr lang="en-CA" dirty="0"/>
              <a:t>Add items </a:t>
            </a:r>
          </a:p>
          <a:p>
            <a:r>
              <a:rPr lang="en-CA" dirty="0"/>
              <a:t>Call </a:t>
            </a:r>
            <a:r>
              <a:rPr lang="en-CA" dirty="0" err="1"/>
              <a:t>IEnumerable.ToArray</a:t>
            </a:r>
            <a:r>
              <a:rPr lang="en-CA" dirty="0"/>
              <a:t>()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70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903F-6E23-7CF2-36E4-FBDCB009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Create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E526-BF6E-14D8-2CD5-9065ADAE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an array of capacity X</a:t>
            </a:r>
          </a:p>
          <a:p>
            <a:r>
              <a:rPr lang="en-CA" dirty="0"/>
              <a:t>Track how many items are in the array (N)</a:t>
            </a:r>
          </a:p>
          <a:p>
            <a:r>
              <a:rPr lang="en-CA" dirty="0"/>
              <a:t>When N is equal to X, allocate a new array that is twice as big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277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35FE-4F20-D2B5-A998-09A9A361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Implicit Array Typing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1D93-D769-EA80-E11D-4383E91B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might see this: </a:t>
            </a:r>
          </a:p>
          <a:p>
            <a:r>
              <a:rPr lang="en-CA" dirty="0"/>
              <a:t>Var </a:t>
            </a:r>
            <a:r>
              <a:rPr lang="en-CA" dirty="0" err="1"/>
              <a:t>xs</a:t>
            </a:r>
            <a:r>
              <a:rPr lang="en-CA" dirty="0"/>
              <a:t> = new[] { “a”, “b”, “c” }; </a:t>
            </a:r>
          </a:p>
          <a:p>
            <a:r>
              <a:rPr lang="en-CA" dirty="0"/>
              <a:t>The compile guess that it is an array of strings, because </a:t>
            </a:r>
          </a:p>
        </p:txBody>
      </p:sp>
    </p:spTree>
    <p:extLst>
      <p:ext uri="{BB962C8B-B14F-4D97-AF65-F5344CB8AC3E}">
        <p14:creationId xmlns:p14="http://schemas.microsoft.com/office/powerpoint/2010/main" val="2491066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B61B-01D5-B3ED-F033-5E8D1E4C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Runtime Type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CEB0-FB6F-2706-805B-EB864A4E4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505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341D-55DF-755D-53BA-05E75749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List&lt;T&gt;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AA861A-8460-3BB2-A848-309E1E624B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570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E492-7981-7C6D-8084-C7851B11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List&lt;T&gt;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2A97B0-DB45-0CE6-0DD6-1B4626D03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945564"/>
            <a:ext cx="6172200" cy="536852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255DD-BA68-5D2D-D93D-B35615BF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168" y="2948940"/>
            <a:ext cx="6173813" cy="11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9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EBC8-2187-6077-672D-61B899DA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Indexing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21AA93-432C-A56F-EF31-A8474B4B7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696843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10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3B00-5CE1-A3D3-A672-87BEAFCC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C182-D527-B36F-10F1-600DFF33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change elements of an array</a:t>
            </a:r>
          </a:p>
          <a:p>
            <a:r>
              <a:rPr lang="en-CA" dirty="0"/>
              <a:t>You cannot change the length</a:t>
            </a:r>
          </a:p>
          <a:p>
            <a:r>
              <a:rPr lang="en-CA" dirty="0"/>
              <a:t>It is fixed at construction time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9410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58F6-465E-97F9-0B47-ED295968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What if I don’t need mutation?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F7AE7E-2110-C9A4-28C3-512B6CDE5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57421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044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0E76-300E-B19D-7E98-A9229B4F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5000"/>
              <a:t>IEnumerable&lt;T&gt;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E2ECBC-5316-9006-925C-C048FFBDA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57735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54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F675-A8FF-EBDE-D1E4-FBB23B0E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“Foreach”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DCC97-FCD5-71F4-D4C6-D4912B28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829300"/>
            <a:ext cx="13389846" cy="2895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AD1E1C-01AC-D7D8-D9B7-B28FD31F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346" y="3086100"/>
            <a:ext cx="14809307" cy="2057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 foreach is a loop statement designed for </a:t>
            </a:r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&lt;T&gt;.</a:t>
            </a:r>
          </a:p>
          <a:p>
            <a:r>
              <a:rPr lang="en-CA" dirty="0">
                <a:solidFill>
                  <a:schemeClr val="tx1"/>
                </a:solidFill>
              </a:rPr>
              <a:t>Easier to type and read </a:t>
            </a:r>
          </a:p>
          <a:p>
            <a:r>
              <a:rPr lang="en-CA" dirty="0">
                <a:solidFill>
                  <a:schemeClr val="tx1"/>
                </a:solidFill>
              </a:rPr>
              <a:t>Visits each element in sequence</a:t>
            </a:r>
          </a:p>
        </p:txBody>
      </p:sp>
    </p:spTree>
    <p:extLst>
      <p:ext uri="{BB962C8B-B14F-4D97-AF65-F5344CB8AC3E}">
        <p14:creationId xmlns:p14="http://schemas.microsoft.com/office/powerpoint/2010/main" val="1958324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0776-6A46-D32C-0671-A2D09AB5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Basic </a:t>
            </a:r>
            <a:r>
              <a:rPr lang="en-CA" dirty="0" err="1"/>
              <a:t>IEnumerable</a:t>
            </a:r>
            <a:r>
              <a:rPr lang="en-CA" dirty="0"/>
              <a:t>&lt;T&gt;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66107E-47A1-8A05-0611-6754FF5120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014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D9B4-4798-9016-D231-80433503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a List of X into a List of 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1BBE31-0ACF-F70A-8339-B3F403F680F9}"/>
              </a:ext>
            </a:extLst>
          </p:cNvPr>
          <p:cNvSpPr txBox="1">
            <a:spLocks/>
          </p:cNvSpPr>
          <p:nvPr/>
        </p:nvSpPr>
        <p:spPr>
          <a:xfrm>
            <a:off x="1739346" y="3086100"/>
            <a:ext cx="1480930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A select statement takes a function as an argument</a:t>
            </a:r>
          </a:p>
          <a:p>
            <a:r>
              <a:rPr lang="en-CA" dirty="0">
                <a:solidFill>
                  <a:schemeClr val="tx1"/>
                </a:solidFill>
              </a:rPr>
              <a:t>Transforms collection, by applying function to each element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98F39-BA77-B2F6-30AC-AE2773F9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4838700"/>
            <a:ext cx="11330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5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9519-ADE7-D89D-9F43-AF4E3680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Anonymous Functions (Lambdas)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F7B6CCB5-987C-C6C4-9C54-6F7FA227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4832684"/>
            <a:ext cx="13453246" cy="3048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A20312-B78B-224F-22C7-DD72EF473362}"/>
              </a:ext>
            </a:extLst>
          </p:cNvPr>
          <p:cNvSpPr txBox="1">
            <a:spLocks/>
          </p:cNvSpPr>
          <p:nvPr/>
        </p:nvSpPr>
        <p:spPr>
          <a:xfrm>
            <a:off x="1739346" y="3086100"/>
            <a:ext cx="1480930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Anonymous functions (lambdas) simplify syntax</a:t>
            </a:r>
          </a:p>
          <a:p>
            <a:r>
              <a:rPr lang="en-CA" dirty="0">
                <a:solidFill>
                  <a:schemeClr val="tx1"/>
                </a:solidFill>
              </a:rPr>
              <a:t>Types of parameters are inferred</a:t>
            </a:r>
          </a:p>
        </p:txBody>
      </p:sp>
    </p:spTree>
    <p:extLst>
      <p:ext uri="{BB962C8B-B14F-4D97-AF65-F5344CB8AC3E}">
        <p14:creationId xmlns:p14="http://schemas.microsoft.com/office/powerpoint/2010/main" val="49117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AE915-44D9-6C03-251A-97C6DC9C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4500" b="1" cap="all">
                <a:solidFill>
                  <a:srgbClr val="FFFFFF"/>
                </a:solidFill>
              </a:rPr>
              <a:t>System.Array</a:t>
            </a:r>
          </a:p>
        </p:txBody>
      </p:sp>
      <p:pic>
        <p:nvPicPr>
          <p:cNvPr id="5" name="Picture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5ADD3D98-851C-0F9D-D1BF-905C5E094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81" b="-1"/>
          <a:stretch/>
        </p:blipFill>
        <p:spPr>
          <a:xfrm>
            <a:off x="1308096" y="1286512"/>
            <a:ext cx="8521704" cy="7246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2E590-50AA-C2D4-E224-3BAF3F99F4F9}"/>
              </a:ext>
            </a:extLst>
          </p:cNvPr>
          <p:cNvSpPr txBox="1"/>
          <p:nvPr/>
        </p:nvSpPr>
        <p:spPr>
          <a:xfrm>
            <a:off x="2057400" y="8923011"/>
            <a:ext cx="754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https://learn.microsoft.com/en-us/dotnet/api/system.array?view=net-6.0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3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7984671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11B657-E2EE-6CD5-9FA3-462E7F83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5843016"/>
            <a:ext cx="14950440" cy="22357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700" b="1" cap="all"/>
              <a:t>What is the Runtime Type of an Array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8B5B1B0-56D1-948B-1B0A-56B75D53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12" y="2035544"/>
            <a:ext cx="7647189" cy="263828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A52691-5405-73B3-0964-EF43556F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299" y="1676038"/>
            <a:ext cx="7613908" cy="33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2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0810-0643-89D4-6C9C-F62B30F0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don’t I see contents?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83FA-80F9-290C-D6C4-B3354D74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Converting arrays to strings can consume a lot of resources</a:t>
            </a:r>
          </a:p>
          <a:p>
            <a:r>
              <a:rPr lang="en-CA" dirty="0"/>
              <a:t>The “</a:t>
            </a:r>
            <a:r>
              <a:rPr lang="en-CA" dirty="0" err="1"/>
              <a:t>Array.ToString</a:t>
            </a:r>
            <a:r>
              <a:rPr lang="en-CA" dirty="0"/>
              <a:t>()” just returns the type of the array</a:t>
            </a:r>
          </a:p>
          <a:p>
            <a:r>
              <a:rPr lang="en-CA" dirty="0"/>
              <a:t>Manually convert to a string using </a:t>
            </a:r>
            <a:r>
              <a:rPr lang="en-CA" dirty="0" err="1"/>
              <a:t>String.Join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5D78A-1065-A85C-D04C-FE0160D2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928360"/>
            <a:ext cx="7594601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39DC9-B4B1-0E1F-877C-E64D8BCD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5905500"/>
            <a:ext cx="5471671" cy="22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B657-E2EE-6CD5-9FA3-462E7F83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Runtime Type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D8E1-08D7-32B5-796D-6F0163E8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list is a generic type</a:t>
            </a:r>
          </a:p>
          <a:p>
            <a:r>
              <a:rPr lang="en-CA" dirty="0"/>
              <a:t>It is parameterized over the type of an element</a:t>
            </a:r>
          </a:p>
          <a:p>
            <a:r>
              <a:rPr lang="en-CA" dirty="0"/>
              <a:t>Arrays are too … but for historical reasons are special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26445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9310</TotalTime>
  <Words>1234</Words>
  <Application>Microsoft Office PowerPoint</Application>
  <PresentationFormat>Custom</PresentationFormat>
  <Paragraphs>159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Corbel</vt:lpstr>
      <vt:lpstr>Calibri</vt:lpstr>
      <vt:lpstr>Base</vt:lpstr>
      <vt:lpstr>Collections</vt:lpstr>
      <vt:lpstr>Collections of things </vt:lpstr>
      <vt:lpstr>Arrays</vt:lpstr>
      <vt:lpstr>Changing Items </vt:lpstr>
      <vt:lpstr>In C#</vt:lpstr>
      <vt:lpstr>System.Array</vt:lpstr>
      <vt:lpstr>What is the Runtime Type of an Array</vt:lpstr>
      <vt:lpstr>Why don’t I see contents? </vt:lpstr>
      <vt:lpstr>What is the Runtime Type of a List</vt:lpstr>
      <vt:lpstr>Writing a Function to work on Any List</vt:lpstr>
      <vt:lpstr>Common Array Operations</vt:lpstr>
      <vt:lpstr>Array.FindIndex()</vt:lpstr>
      <vt:lpstr>a Predicate</vt:lpstr>
      <vt:lpstr>PowerPoint Presentation</vt:lpstr>
      <vt:lpstr>What is the TypeParameter T?</vt:lpstr>
      <vt:lpstr>PowerPoint Presentation</vt:lpstr>
      <vt:lpstr>Array.FindIndex() Demo</vt:lpstr>
      <vt:lpstr>The ternary conditional operator - ?:</vt:lpstr>
      <vt:lpstr>Without the Ternary Operator</vt:lpstr>
      <vt:lpstr>Short Circuit Evaluation</vt:lpstr>
      <vt:lpstr>Implementing Boolean Operators</vt:lpstr>
      <vt:lpstr>Array.FindIndex() Demo 2</vt:lpstr>
      <vt:lpstr>My First Lambda</vt:lpstr>
      <vt:lpstr>A function without a name</vt:lpstr>
      <vt:lpstr>PowerPoint Presentation</vt:lpstr>
      <vt:lpstr>Mutating Array Operations</vt:lpstr>
      <vt:lpstr>What Happens?</vt:lpstr>
      <vt:lpstr>Did you predict this? </vt:lpstr>
      <vt:lpstr>GetMinValue() implementation</vt:lpstr>
      <vt:lpstr>That was bad … Don’t do THat</vt:lpstr>
      <vt:lpstr>PowerPoint Presentation</vt:lpstr>
      <vt:lpstr>Collections are IEnumerable</vt:lpstr>
      <vt:lpstr>Don’t Change a Collection During Foreach</vt:lpstr>
      <vt:lpstr>Arrays also implement IReadOnlyList</vt:lpstr>
      <vt:lpstr>Or as Reddit user tweq says</vt:lpstr>
      <vt:lpstr>Conceptually this is the model: </vt:lpstr>
      <vt:lpstr>When are interfaces useful? </vt:lpstr>
      <vt:lpstr>Robustness Principle</vt:lpstr>
      <vt:lpstr>Interfaces and Upcasts</vt:lpstr>
      <vt:lpstr>This is interesting</vt:lpstr>
      <vt:lpstr>Concrete Examples</vt:lpstr>
      <vt:lpstr>For Note:</vt:lpstr>
      <vt:lpstr>How to Build an Array </vt:lpstr>
      <vt:lpstr>How to Create a List </vt:lpstr>
      <vt:lpstr>Implicit Array Typing </vt:lpstr>
      <vt:lpstr>The Runtime Type of An Array</vt:lpstr>
      <vt:lpstr>List&lt;T&gt;</vt:lpstr>
      <vt:lpstr>List&lt;T&gt; Example</vt:lpstr>
      <vt:lpstr>Indexing</vt:lpstr>
      <vt:lpstr>What if I don’t need mutation? </vt:lpstr>
      <vt:lpstr>IEnumerable&lt;T&gt;</vt:lpstr>
      <vt:lpstr>Using “Foreach”</vt:lpstr>
      <vt:lpstr>Basic IEnumerable&lt;T&gt; Operations</vt:lpstr>
      <vt:lpstr>Converting a List of X into a List of Y</vt:lpstr>
      <vt:lpstr>Using Anonymous Functions (Lambdas)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31</cp:revision>
  <dcterms:created xsi:type="dcterms:W3CDTF">2022-10-07T01:31:58Z</dcterms:created>
  <dcterms:modified xsi:type="dcterms:W3CDTF">2023-01-26T18:52:27Z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