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10" r:id="rId1"/>
  </p:sldMasterIdLst>
  <p:notesMasterIdLst>
    <p:notesMasterId r:id="rId12"/>
  </p:notesMasterIdLst>
  <p:sldIdLst>
    <p:sldId id="449" r:id="rId2"/>
    <p:sldId id="493" r:id="rId3"/>
    <p:sldId id="469" r:id="rId4"/>
    <p:sldId id="492" r:id="rId5"/>
    <p:sldId id="451" r:id="rId6"/>
    <p:sldId id="463" r:id="rId7"/>
    <p:sldId id="473" r:id="rId8"/>
    <p:sldId id="464" r:id="rId9"/>
    <p:sldId id="472" r:id="rId10"/>
    <p:sldId id="494" r:id="rId11"/>
  </p:sldIdLst>
  <p:sldSz cx="18288000" cy="10287000"/>
  <p:notesSz cx="18288000" cy="10287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rbel" panose="020B0503020204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AF"/>
    <a:srgbClr val="E1A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86441" autoAdjust="0"/>
  </p:normalViewPr>
  <p:slideViewPr>
    <p:cSldViewPr>
      <p:cViewPr varScale="1">
        <p:scale>
          <a:sx n="74" d="100"/>
          <a:sy n="74" d="100"/>
        </p:scale>
        <p:origin x="228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CC382-AF05-4256-B699-A89F13873124}" type="datetimeFigureOut">
              <a:rPr lang="en-CA" smtClean="0"/>
              <a:t>2023-03-23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DC430-8259-49BD-A3AF-7901CB5ACC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4970" y="1323564"/>
            <a:ext cx="14950440" cy="438912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108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4295" y="5804452"/>
            <a:ext cx="13151790" cy="2082248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rgbClr val="FFFFFF"/>
                </a:solidFill>
              </a:defRPr>
            </a:lvl1pPr>
            <a:lvl2pPr marL="685800" indent="0" algn="ctr">
              <a:buNone/>
              <a:defRPr sz="3300"/>
            </a:lvl2pPr>
            <a:lvl3pPr marL="1371600" indent="0" algn="ctr">
              <a:buNone/>
              <a:defRPr sz="33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8" name="Straight Connector 7"/>
          <p:cNvCxnSpPr/>
          <p:nvPr/>
        </p:nvCxnSpPr>
        <p:spPr>
          <a:xfrm>
            <a:off x="2967991" y="5600700"/>
            <a:ext cx="1234440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8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867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1143000"/>
            <a:ext cx="3486150" cy="81153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4500" y="1143000"/>
            <a:ext cx="11144250" cy="81153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5434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5619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636" y="1760363"/>
            <a:ext cx="14950440" cy="438912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108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892" y="6231780"/>
            <a:ext cx="13153644" cy="2045709"/>
          </a:xfrm>
        </p:spPr>
        <p:txBody>
          <a:bodyPr anchor="t">
            <a:normAutofit/>
          </a:bodyPr>
          <a:lstStyle>
            <a:lvl1pPr marL="0" indent="0" algn="ctr">
              <a:buNone/>
              <a:defRPr sz="3300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1" y="6030612"/>
            <a:ext cx="1234440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4500" y="3086098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01418" y="3086100"/>
            <a:ext cx="7132320" cy="60350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4041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0" y="3002266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4500" y="4082225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03760" y="2998548"/>
            <a:ext cx="7132320" cy="116586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03760" y="4078983"/>
            <a:ext cx="7132320" cy="507492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2737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106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962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8239" y="1645920"/>
            <a:ext cx="7818120" cy="699516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5262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735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00" y="1645920"/>
            <a:ext cx="5897880" cy="260604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9872" y="1604771"/>
            <a:ext cx="9148572" cy="72009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42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4500" y="4251960"/>
            <a:ext cx="5897880" cy="43205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500"/>
              </a:spcBef>
              <a:buNone/>
              <a:defRPr sz="255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606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46710" y="365761"/>
            <a:ext cx="17586960" cy="956690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4500" y="914400"/>
            <a:ext cx="14813280" cy="20345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4501" y="3086100"/>
            <a:ext cx="14809307" cy="6057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4494" y="9335743"/>
            <a:ext cx="349361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23722" y="9335743"/>
            <a:ext cx="707666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accent1"/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94296" y="9335743"/>
            <a:ext cx="255932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786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274320" algn="l" defTabSz="1371600" rtl="0" eaLnBrk="1" latinLnBrk="0" hangingPunct="1">
        <a:lnSpc>
          <a:spcPct val="90000"/>
        </a:lnSpc>
        <a:spcBef>
          <a:spcPts val="2100"/>
        </a:spcBef>
        <a:buClr>
          <a:schemeClr val="accent1"/>
        </a:buClr>
        <a:buSzPct val="80000"/>
        <a:buFont typeface="Corbel" pitchFamily="34" charset="0"/>
        <a:buChar char="•"/>
        <a:defRPr sz="33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3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7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2D1C35-01F4-89DE-7E98-45A1DED1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Saving and READING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BFA06-2ED1-48FA-A11A-30D831DF6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4089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B685-5FDD-870F-0015-19BB0577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does it work under the hood?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724AA-8A90-508B-EF1A-41EB0B8E1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Let’s take a look!</a:t>
            </a:r>
          </a:p>
        </p:txBody>
      </p:sp>
    </p:spTree>
    <p:extLst>
      <p:ext uri="{BB962C8B-B14F-4D97-AF65-F5344CB8AC3E}">
        <p14:creationId xmlns:p14="http://schemas.microsoft.com/office/powerpoint/2010/main" val="47247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C88128-D8BC-D69A-99C7-056F41127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7846" y="914400"/>
            <a:ext cx="5868874" cy="2034540"/>
          </a:xfrm>
        </p:spPr>
        <p:txBody>
          <a:bodyPr>
            <a:normAutofit/>
          </a:bodyPr>
          <a:lstStyle/>
          <a:p>
            <a:r>
              <a:rPr lang="en-CA" sz="4800" dirty="0"/>
              <a:t>Some Classes are Just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B0C0BC-D70A-135E-B7D8-3ACFC81CD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96" y="1753144"/>
            <a:ext cx="9068364" cy="6777739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942F36-5A28-4513-EC71-A9598EA35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7846" y="3086100"/>
            <a:ext cx="5868874" cy="6057900"/>
          </a:xfrm>
        </p:spPr>
        <p:txBody>
          <a:bodyPr>
            <a:normAutofit/>
          </a:bodyPr>
          <a:lstStyle/>
          <a:p>
            <a:r>
              <a:rPr lang="en-CA" sz="2400" dirty="0"/>
              <a:t>In general classes should be immutable</a:t>
            </a:r>
          </a:p>
          <a:p>
            <a:r>
              <a:rPr lang="en-CA" sz="2400" dirty="0"/>
              <a:t>Sometimes it doesn’t make sense</a:t>
            </a:r>
          </a:p>
          <a:p>
            <a:r>
              <a:rPr lang="en-CA" sz="2400" dirty="0"/>
              <a:t>Consider the shape class</a:t>
            </a:r>
          </a:p>
        </p:txBody>
      </p:sp>
    </p:spTree>
    <p:extLst>
      <p:ext uri="{BB962C8B-B14F-4D97-AF65-F5344CB8AC3E}">
        <p14:creationId xmlns:p14="http://schemas.microsoft.com/office/powerpoint/2010/main" val="67986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315F-1C8D-741C-1EA3-6118CFB1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save data to disk?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F1798-9470-AE35-74BD-FFF5EC34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There exist libraries to write bytes or characters to disk</a:t>
            </a:r>
          </a:p>
          <a:p>
            <a:r>
              <a:rPr lang="en-CA" dirty="0"/>
              <a:t>So you need to convert your classes into bytes or characters</a:t>
            </a:r>
          </a:p>
          <a:p>
            <a:r>
              <a:rPr lang="en-CA" dirty="0"/>
              <a:t>A process known as serialization</a:t>
            </a:r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711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5651-C82A-DE49-88B9-659A63DF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you read data from disk?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B3DB6-F2E1-EA99-4F86-4666E7C0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You need to convert from a stream of characters or a binary representation </a:t>
            </a:r>
          </a:p>
          <a:p>
            <a:r>
              <a:rPr lang="en-CA" dirty="0"/>
              <a:t>Doing this in a robust manner is very hard</a:t>
            </a:r>
          </a:p>
          <a:p>
            <a:endParaRPr lang="en-CA" dirty="0"/>
          </a:p>
          <a:p>
            <a:pPr marL="6858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459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F7C5-3D54-8CE7-04D3-D9345D13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Serialization / Deserialization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8A18-9069-6EFC-9636-34B69A0FA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Serialization is the process of converting objects into bytes (or characters) so that they can save to disk or transmitted over a network. </a:t>
            </a:r>
          </a:p>
          <a:p>
            <a:r>
              <a:rPr lang="en-CA" dirty="0"/>
              <a:t>Deserialization is the process of reconstituting byte or character streams back into the original objects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6011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10DE-953C-95FE-058E-15F9D167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Serializers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DC0D-9873-9B7D-6B76-7AC83B8B5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By querying at runtime the fields of the different types using “</a:t>
            </a:r>
            <a:r>
              <a:rPr lang="en-CA" dirty="0" err="1"/>
              <a:t>GetType</a:t>
            </a:r>
            <a:r>
              <a:rPr lang="en-CA" dirty="0"/>
              <a:t>()” </a:t>
            </a:r>
          </a:p>
        </p:txBody>
      </p:sp>
    </p:spTree>
    <p:extLst>
      <p:ext uri="{BB962C8B-B14F-4D97-AF65-F5344CB8AC3E}">
        <p14:creationId xmlns:p14="http://schemas.microsoft.com/office/powerpoint/2010/main" val="10788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20C94-B224-41E9-9D1F-ED4BC662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Types of Serializers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CACE3-F800-4FD6-2F04-F305C97E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XmlSerializer</a:t>
            </a:r>
            <a:endParaRPr lang="en-CA" dirty="0"/>
          </a:p>
          <a:p>
            <a:r>
              <a:rPr lang="en-CA" dirty="0" err="1"/>
              <a:t>JsonSerializer</a:t>
            </a:r>
            <a:endParaRPr lang="en-CA" dirty="0"/>
          </a:p>
          <a:p>
            <a:r>
              <a:rPr lang="en-CA"/>
              <a:t>BinarySerializer</a:t>
            </a:r>
          </a:p>
        </p:txBody>
      </p:sp>
    </p:spTree>
    <p:extLst>
      <p:ext uri="{BB962C8B-B14F-4D97-AF65-F5344CB8AC3E}">
        <p14:creationId xmlns:p14="http://schemas.microsoft.com/office/powerpoint/2010/main" val="242804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3979-09AA-C3BD-7A14-2309F8ED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7408-FADF-80BC-8963-58D8D49E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Reflection allow objects to query information about objects </a:t>
            </a:r>
          </a:p>
          <a:p>
            <a:r>
              <a:rPr lang="en-CA" dirty="0"/>
              <a:t>For example: what are the names and types of the fields? </a:t>
            </a:r>
          </a:p>
          <a:p>
            <a:r>
              <a:rPr lang="en-CA" dirty="0"/>
              <a:t>What values does each field hold?   </a:t>
            </a:r>
          </a:p>
          <a:p>
            <a:r>
              <a:rPr lang="en-CA" dirty="0"/>
              <a:t>In C# we can query this kind of information about any object</a:t>
            </a:r>
          </a:p>
        </p:txBody>
      </p:sp>
    </p:spTree>
    <p:extLst>
      <p:ext uri="{BB962C8B-B14F-4D97-AF65-F5344CB8AC3E}">
        <p14:creationId xmlns:p14="http://schemas.microsoft.com/office/powerpoint/2010/main" val="3999212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CF03-37E9-3ED1-E13D-F4577163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707" y="1286512"/>
            <a:ext cx="4670049" cy="54342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</a:pPr>
            <a:r>
              <a:rPr lang="en-US" sz="7500" b="1" cap="all">
                <a:solidFill>
                  <a:srgbClr val="FFFFFF"/>
                </a:solidFill>
              </a:rPr>
              <a:t>Example XML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9EF3FF-A954-B716-AEFF-E8FAC9CF6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096" y="2195397"/>
            <a:ext cx="9068364" cy="5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5868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Violet 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9312</TotalTime>
  <Words>213</Words>
  <Application>Microsoft Office PowerPoint</Application>
  <PresentationFormat>Custom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Corbel</vt:lpstr>
      <vt:lpstr>Base</vt:lpstr>
      <vt:lpstr>Saving and READING DATA</vt:lpstr>
      <vt:lpstr>Some Classes are Just Data</vt:lpstr>
      <vt:lpstr>How do you save data to disk?</vt:lpstr>
      <vt:lpstr>How do you read data from disk? </vt:lpstr>
      <vt:lpstr>Serialization / Deserialization</vt:lpstr>
      <vt:lpstr>How Serializers work </vt:lpstr>
      <vt:lpstr>Common Types of Serializers</vt:lpstr>
      <vt:lpstr>Reflection</vt:lpstr>
      <vt:lpstr>Example XML </vt:lpstr>
      <vt:lpstr>How does it work under the hood?</vt:lpstr>
    </vt:vector>
  </TitlesOfParts>
  <Manager>Christopher Diggins</Manager>
  <Company>Christopher Diggins</Company>
  <LinksUpToDate>false</LinksUpToDate>
  <SharedDoc>false</SharedDoc>
  <HyperlinkBase>https://github.com/cdiggins/learning-to-code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</dc:title>
  <dc:subject>Coding</dc:subject>
  <dc:creator>Anneye Blanco</dc:creator>
  <cp:keywords>tutorial, programming, coding, lesson</cp:keywords>
  <cp:lastModifiedBy>Christopher Diggins</cp:lastModifiedBy>
  <cp:revision>36</cp:revision>
  <dcterms:created xsi:type="dcterms:W3CDTF">2022-10-07T01:31:58Z</dcterms:created>
  <dcterms:modified xsi:type="dcterms:W3CDTF">2023-03-23T17:48:28Z</dcterms:modified>
  <cp:category>Tutorial</cp:category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2022-10-07T00:00:00Z</vt:filetime>
  </property>
</Properties>
</file>