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9"/>
  </p:notesMasterIdLst>
  <p:sldIdLst>
    <p:sldId id="449" r:id="rId2"/>
    <p:sldId id="456" r:id="rId3"/>
    <p:sldId id="466" r:id="rId4"/>
    <p:sldId id="455" r:id="rId5"/>
    <p:sldId id="464" r:id="rId6"/>
    <p:sldId id="457" r:id="rId7"/>
    <p:sldId id="479" r:id="rId8"/>
    <p:sldId id="472" r:id="rId9"/>
    <p:sldId id="482" r:id="rId10"/>
    <p:sldId id="450" r:id="rId11"/>
    <p:sldId id="480" r:id="rId12"/>
    <p:sldId id="481" r:id="rId13"/>
    <p:sldId id="475" r:id="rId14"/>
    <p:sldId id="470" r:id="rId15"/>
    <p:sldId id="474" r:id="rId16"/>
    <p:sldId id="477" r:id="rId17"/>
    <p:sldId id="476" r:id="rId18"/>
    <p:sldId id="478" r:id="rId19"/>
    <p:sldId id="458" r:id="rId20"/>
    <p:sldId id="459" r:id="rId21"/>
    <p:sldId id="461" r:id="rId22"/>
    <p:sldId id="462" r:id="rId23"/>
    <p:sldId id="467" r:id="rId24"/>
    <p:sldId id="468" r:id="rId25"/>
    <p:sldId id="469" r:id="rId26"/>
    <p:sldId id="460" r:id="rId27"/>
    <p:sldId id="452" r:id="rId28"/>
  </p:sldIdLst>
  <p:sldSz cx="18288000" cy="10287000"/>
  <p:notesSz cx="18288000" cy="10287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rbel" panose="020B050302020402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AE4F2-1912-43FB-A6FC-DA59EEB9706A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C1AA770-1051-457B-A1E7-18C9B1EE6CDC}">
      <dgm:prSet/>
      <dgm:spPr/>
      <dgm:t>
        <a:bodyPr/>
        <a:lstStyle/>
        <a:p>
          <a:r>
            <a:rPr lang="en-CA" dirty="0"/>
            <a:t>A sequence of data made available over time</a:t>
          </a:r>
          <a:endParaRPr lang="en-US" dirty="0"/>
        </a:p>
      </dgm:t>
    </dgm:pt>
    <dgm:pt modelId="{9DDF57F8-589E-4F8C-9F9F-DBDC034C9C14}" type="parTrans" cxnId="{87F69575-7210-4C46-BBD9-D89BA2D822EB}">
      <dgm:prSet/>
      <dgm:spPr/>
      <dgm:t>
        <a:bodyPr/>
        <a:lstStyle/>
        <a:p>
          <a:endParaRPr lang="en-US"/>
        </a:p>
      </dgm:t>
    </dgm:pt>
    <dgm:pt modelId="{26DD9425-0605-48BD-B4CB-EAB86772BAA3}" type="sibTrans" cxnId="{87F69575-7210-4C46-BBD9-D89BA2D822EB}">
      <dgm:prSet/>
      <dgm:spPr/>
      <dgm:t>
        <a:bodyPr/>
        <a:lstStyle/>
        <a:p>
          <a:endParaRPr lang="en-US"/>
        </a:p>
      </dgm:t>
    </dgm:pt>
    <dgm:pt modelId="{A15D8EB0-23F3-486F-8EC8-CA232735F611}">
      <dgm:prSet/>
      <dgm:spPr/>
      <dgm:t>
        <a:bodyPr/>
        <a:lstStyle/>
        <a:p>
          <a:r>
            <a:rPr lang="en-CA" dirty="0"/>
            <a:t>Represents a data source or data sink </a:t>
          </a:r>
          <a:endParaRPr lang="en-US" dirty="0"/>
        </a:p>
      </dgm:t>
    </dgm:pt>
    <dgm:pt modelId="{2E966BA8-F090-4CFD-89BD-2CCC4C16A084}" type="parTrans" cxnId="{A825C298-F0C4-4E99-906D-2C576954D45A}">
      <dgm:prSet/>
      <dgm:spPr/>
      <dgm:t>
        <a:bodyPr/>
        <a:lstStyle/>
        <a:p>
          <a:endParaRPr lang="en-US"/>
        </a:p>
      </dgm:t>
    </dgm:pt>
    <dgm:pt modelId="{FE6C1A87-FA93-4115-829E-52ED319CD422}" type="sibTrans" cxnId="{A825C298-F0C4-4E99-906D-2C576954D45A}">
      <dgm:prSet/>
      <dgm:spPr/>
      <dgm:t>
        <a:bodyPr/>
        <a:lstStyle/>
        <a:p>
          <a:endParaRPr lang="en-US"/>
        </a:p>
      </dgm:t>
    </dgm:pt>
    <dgm:pt modelId="{EBF9CD5B-FAD0-4E4C-A488-E0F0D1F3DCC1}">
      <dgm:prSet/>
      <dgm:spPr/>
      <dgm:t>
        <a:bodyPr/>
        <a:lstStyle/>
        <a:p>
          <a:r>
            <a:rPr lang="en-CA" dirty="0"/>
            <a:t>The next value might not be ready for a while</a:t>
          </a:r>
          <a:endParaRPr lang="en-US" dirty="0"/>
        </a:p>
      </dgm:t>
    </dgm:pt>
    <dgm:pt modelId="{A1E3C7C5-1EB7-4B50-867A-0B838B406144}" type="parTrans" cxnId="{3FB5E20C-3673-44E9-A5D4-F7A9F5806FFD}">
      <dgm:prSet/>
      <dgm:spPr/>
      <dgm:t>
        <a:bodyPr/>
        <a:lstStyle/>
        <a:p>
          <a:endParaRPr lang="en-US"/>
        </a:p>
      </dgm:t>
    </dgm:pt>
    <dgm:pt modelId="{7E139244-3E65-422E-80D0-BE9CB76B73E4}" type="sibTrans" cxnId="{3FB5E20C-3673-44E9-A5D4-F7A9F5806FFD}">
      <dgm:prSet/>
      <dgm:spPr/>
      <dgm:t>
        <a:bodyPr/>
        <a:lstStyle/>
        <a:p>
          <a:endParaRPr lang="en-US"/>
        </a:p>
      </dgm:t>
    </dgm:pt>
    <dgm:pt modelId="{5D89DE5B-4098-48B6-AECD-8D89C420A5B9}">
      <dgm:prSet/>
      <dgm:spPr/>
      <dgm:t>
        <a:bodyPr/>
        <a:lstStyle/>
        <a:p>
          <a:r>
            <a:rPr lang="en-CA" dirty="0"/>
            <a:t>Streams are potentially infinite (</a:t>
          </a:r>
          <a:r>
            <a:rPr lang="en-CA" dirty="0" err="1"/>
            <a:t>codata</a:t>
          </a:r>
          <a:r>
            <a:rPr lang="en-CA" dirty="0"/>
            <a:t>)</a:t>
          </a:r>
          <a:endParaRPr lang="en-US" dirty="0"/>
        </a:p>
      </dgm:t>
    </dgm:pt>
    <dgm:pt modelId="{9983BDE7-D134-4A1B-8AD8-4B0ED03264D2}" type="parTrans" cxnId="{A22C0687-9CAA-4BDA-9499-3313A1DF9E4E}">
      <dgm:prSet/>
      <dgm:spPr/>
      <dgm:t>
        <a:bodyPr/>
        <a:lstStyle/>
        <a:p>
          <a:endParaRPr lang="en-US"/>
        </a:p>
      </dgm:t>
    </dgm:pt>
    <dgm:pt modelId="{6CAA0C59-AA70-4E8E-8814-B23714D6A0D2}" type="sibTrans" cxnId="{A22C0687-9CAA-4BDA-9499-3313A1DF9E4E}">
      <dgm:prSet/>
      <dgm:spPr/>
      <dgm:t>
        <a:bodyPr/>
        <a:lstStyle/>
        <a:p>
          <a:endParaRPr lang="en-US"/>
        </a:p>
      </dgm:t>
    </dgm:pt>
    <dgm:pt modelId="{B6F423AA-2F2F-4AA1-B3DD-7610EFCA3D37}" type="pres">
      <dgm:prSet presAssocID="{38AAE4F2-1912-43FB-A6FC-DA59EEB9706A}" presName="matrix" presStyleCnt="0">
        <dgm:presLayoutVars>
          <dgm:chMax val="1"/>
          <dgm:dir/>
          <dgm:resizeHandles val="exact"/>
        </dgm:presLayoutVars>
      </dgm:prSet>
      <dgm:spPr/>
    </dgm:pt>
    <dgm:pt modelId="{D191D8F9-D0D9-42FC-AB87-C64CBFE567D5}" type="pres">
      <dgm:prSet presAssocID="{38AAE4F2-1912-43FB-A6FC-DA59EEB9706A}" presName="diamond" presStyleLbl="bgShp" presStyleIdx="0" presStyleCnt="1"/>
      <dgm:spPr/>
    </dgm:pt>
    <dgm:pt modelId="{5C9D25AD-0D98-408F-9EFA-E1C9C60D5D9C}" type="pres">
      <dgm:prSet presAssocID="{38AAE4F2-1912-43FB-A6FC-DA59EEB9706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C98975-E76F-495F-B356-7DF7CE5AD122}" type="pres">
      <dgm:prSet presAssocID="{38AAE4F2-1912-43FB-A6FC-DA59EEB9706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07B30B-5337-4F1E-BF32-6FA58F9A3BFE}" type="pres">
      <dgm:prSet presAssocID="{38AAE4F2-1912-43FB-A6FC-DA59EEB9706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9A98D7-0AE9-4708-A433-1E2327C15EF6}" type="pres">
      <dgm:prSet presAssocID="{38AAE4F2-1912-43FB-A6FC-DA59EEB9706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FB5E20C-3673-44E9-A5D4-F7A9F5806FFD}" srcId="{38AAE4F2-1912-43FB-A6FC-DA59EEB9706A}" destId="{EBF9CD5B-FAD0-4E4C-A488-E0F0D1F3DCC1}" srcOrd="2" destOrd="0" parTransId="{A1E3C7C5-1EB7-4B50-867A-0B838B406144}" sibTransId="{7E139244-3E65-422E-80D0-BE9CB76B73E4}"/>
    <dgm:cxn modelId="{ECAB1124-446E-4BE3-ABE7-8C6BF6516988}" type="presOf" srcId="{38AAE4F2-1912-43FB-A6FC-DA59EEB9706A}" destId="{B6F423AA-2F2F-4AA1-B3DD-7610EFCA3D37}" srcOrd="0" destOrd="0" presId="urn:microsoft.com/office/officeart/2005/8/layout/matrix3"/>
    <dgm:cxn modelId="{B9F7D02D-826C-415D-990A-30691D10A21D}" type="presOf" srcId="{EBF9CD5B-FAD0-4E4C-A488-E0F0D1F3DCC1}" destId="{F807B30B-5337-4F1E-BF32-6FA58F9A3BFE}" srcOrd="0" destOrd="0" presId="urn:microsoft.com/office/officeart/2005/8/layout/matrix3"/>
    <dgm:cxn modelId="{87F69575-7210-4C46-BBD9-D89BA2D822EB}" srcId="{38AAE4F2-1912-43FB-A6FC-DA59EEB9706A}" destId="{7C1AA770-1051-457B-A1E7-18C9B1EE6CDC}" srcOrd="0" destOrd="0" parTransId="{9DDF57F8-589E-4F8C-9F9F-DBDC034C9C14}" sibTransId="{26DD9425-0605-48BD-B4CB-EAB86772BAA3}"/>
    <dgm:cxn modelId="{2468D855-967B-4722-A50B-7DE52F9740CB}" type="presOf" srcId="{7C1AA770-1051-457B-A1E7-18C9B1EE6CDC}" destId="{5C9D25AD-0D98-408F-9EFA-E1C9C60D5D9C}" srcOrd="0" destOrd="0" presId="urn:microsoft.com/office/officeart/2005/8/layout/matrix3"/>
    <dgm:cxn modelId="{FE99BE78-7C03-418A-A8BD-1A802A09C845}" type="presOf" srcId="{5D89DE5B-4098-48B6-AECD-8D89C420A5B9}" destId="{A69A98D7-0AE9-4708-A433-1E2327C15EF6}" srcOrd="0" destOrd="0" presId="urn:microsoft.com/office/officeart/2005/8/layout/matrix3"/>
    <dgm:cxn modelId="{A22C0687-9CAA-4BDA-9499-3313A1DF9E4E}" srcId="{38AAE4F2-1912-43FB-A6FC-DA59EEB9706A}" destId="{5D89DE5B-4098-48B6-AECD-8D89C420A5B9}" srcOrd="3" destOrd="0" parTransId="{9983BDE7-D134-4A1B-8AD8-4B0ED03264D2}" sibTransId="{6CAA0C59-AA70-4E8E-8814-B23714D6A0D2}"/>
    <dgm:cxn modelId="{A825C298-F0C4-4E99-906D-2C576954D45A}" srcId="{38AAE4F2-1912-43FB-A6FC-DA59EEB9706A}" destId="{A15D8EB0-23F3-486F-8EC8-CA232735F611}" srcOrd="1" destOrd="0" parTransId="{2E966BA8-F090-4CFD-89BD-2CCC4C16A084}" sibTransId="{FE6C1A87-FA93-4115-829E-52ED319CD422}"/>
    <dgm:cxn modelId="{7CB51FD8-CC53-4A99-AD28-01E21144AF6F}" type="presOf" srcId="{A15D8EB0-23F3-486F-8EC8-CA232735F611}" destId="{D9C98975-E76F-495F-B356-7DF7CE5AD122}" srcOrd="0" destOrd="0" presId="urn:microsoft.com/office/officeart/2005/8/layout/matrix3"/>
    <dgm:cxn modelId="{23D21C1E-E457-4612-AFB7-6745C2B3DC7B}" type="presParOf" srcId="{B6F423AA-2F2F-4AA1-B3DD-7610EFCA3D37}" destId="{D191D8F9-D0D9-42FC-AB87-C64CBFE567D5}" srcOrd="0" destOrd="0" presId="urn:microsoft.com/office/officeart/2005/8/layout/matrix3"/>
    <dgm:cxn modelId="{23D31417-B83A-4BFE-B165-C73B45D55BF6}" type="presParOf" srcId="{B6F423AA-2F2F-4AA1-B3DD-7610EFCA3D37}" destId="{5C9D25AD-0D98-408F-9EFA-E1C9C60D5D9C}" srcOrd="1" destOrd="0" presId="urn:microsoft.com/office/officeart/2005/8/layout/matrix3"/>
    <dgm:cxn modelId="{86C40E9C-55CB-4C73-BCA0-4422F087E461}" type="presParOf" srcId="{B6F423AA-2F2F-4AA1-B3DD-7610EFCA3D37}" destId="{D9C98975-E76F-495F-B356-7DF7CE5AD122}" srcOrd="2" destOrd="0" presId="urn:microsoft.com/office/officeart/2005/8/layout/matrix3"/>
    <dgm:cxn modelId="{66382861-05C4-4E46-88AA-DFBC200B4C32}" type="presParOf" srcId="{B6F423AA-2F2F-4AA1-B3DD-7610EFCA3D37}" destId="{F807B30B-5337-4F1E-BF32-6FA58F9A3BFE}" srcOrd="3" destOrd="0" presId="urn:microsoft.com/office/officeart/2005/8/layout/matrix3"/>
    <dgm:cxn modelId="{5C7E86E7-23FB-4B63-8D87-25940ED51D59}" type="presParOf" srcId="{B6F423AA-2F2F-4AA1-B3DD-7610EFCA3D37}" destId="{A69A98D7-0AE9-4708-A433-1E2327C15EF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560B0-2D68-4ECD-879E-3BC96B18196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684362-0537-4E82-96E6-8C4A3300134C}">
      <dgm:prSet/>
      <dgm:spPr/>
      <dgm:t>
        <a:bodyPr/>
        <a:lstStyle/>
        <a:p>
          <a:r>
            <a:rPr lang="en-CA"/>
            <a:t>To read from the keyboard</a:t>
          </a:r>
          <a:endParaRPr lang="en-US"/>
        </a:p>
      </dgm:t>
    </dgm:pt>
    <dgm:pt modelId="{0825EF04-C54F-404F-8E28-1025EDCA334B}" type="parTrans" cxnId="{C21744A8-AECD-4B9B-8677-655584016826}">
      <dgm:prSet/>
      <dgm:spPr/>
      <dgm:t>
        <a:bodyPr/>
        <a:lstStyle/>
        <a:p>
          <a:endParaRPr lang="en-US"/>
        </a:p>
      </dgm:t>
    </dgm:pt>
    <dgm:pt modelId="{FBB489EE-97BF-4080-9C94-15B60B44489A}" type="sibTrans" cxnId="{C21744A8-AECD-4B9B-8677-655584016826}">
      <dgm:prSet/>
      <dgm:spPr/>
      <dgm:t>
        <a:bodyPr/>
        <a:lstStyle/>
        <a:p>
          <a:endParaRPr lang="en-US"/>
        </a:p>
      </dgm:t>
    </dgm:pt>
    <dgm:pt modelId="{85815670-1724-447A-9B00-A0DFC9EC8A85}">
      <dgm:prSet/>
      <dgm:spPr/>
      <dgm:t>
        <a:bodyPr/>
        <a:lstStyle/>
        <a:p>
          <a:r>
            <a:rPr lang="en-CA"/>
            <a:t>To read or write to a file</a:t>
          </a:r>
          <a:endParaRPr lang="en-US"/>
        </a:p>
      </dgm:t>
    </dgm:pt>
    <dgm:pt modelId="{33DB0FD6-55FA-49D2-8928-C6C24508C9A5}" type="parTrans" cxnId="{ABF6725D-C455-4CC1-8BB2-0AD96BAA852E}">
      <dgm:prSet/>
      <dgm:spPr/>
      <dgm:t>
        <a:bodyPr/>
        <a:lstStyle/>
        <a:p>
          <a:endParaRPr lang="en-US"/>
        </a:p>
      </dgm:t>
    </dgm:pt>
    <dgm:pt modelId="{8791150F-9F18-4C13-8AE0-35837E9F10AD}" type="sibTrans" cxnId="{ABF6725D-C455-4CC1-8BB2-0AD96BAA852E}">
      <dgm:prSet/>
      <dgm:spPr/>
      <dgm:t>
        <a:bodyPr/>
        <a:lstStyle/>
        <a:p>
          <a:endParaRPr lang="en-US"/>
        </a:p>
      </dgm:t>
    </dgm:pt>
    <dgm:pt modelId="{F9881716-9623-4E68-9532-D90CECA08BC5}">
      <dgm:prSet/>
      <dgm:spPr/>
      <dgm:t>
        <a:bodyPr/>
        <a:lstStyle/>
        <a:p>
          <a:r>
            <a:rPr lang="en-CA"/>
            <a:t>To write to the screen</a:t>
          </a:r>
          <a:endParaRPr lang="en-US"/>
        </a:p>
      </dgm:t>
    </dgm:pt>
    <dgm:pt modelId="{1060C564-19D3-4C73-9DF9-91FB2105BAE7}" type="parTrans" cxnId="{157F25EA-80BB-40C0-B7EB-069CE54F1B1C}">
      <dgm:prSet/>
      <dgm:spPr/>
      <dgm:t>
        <a:bodyPr/>
        <a:lstStyle/>
        <a:p>
          <a:endParaRPr lang="en-US"/>
        </a:p>
      </dgm:t>
    </dgm:pt>
    <dgm:pt modelId="{93C6F764-0B27-458F-BC03-545251C6AB74}" type="sibTrans" cxnId="{157F25EA-80BB-40C0-B7EB-069CE54F1B1C}">
      <dgm:prSet/>
      <dgm:spPr/>
      <dgm:t>
        <a:bodyPr/>
        <a:lstStyle/>
        <a:p>
          <a:endParaRPr lang="en-US"/>
        </a:p>
      </dgm:t>
    </dgm:pt>
    <dgm:pt modelId="{5224B063-1451-4C3E-A580-8A2E8E150371}" type="pres">
      <dgm:prSet presAssocID="{0C8560B0-2D68-4ECD-879E-3BC96B181963}" presName="cycle" presStyleCnt="0">
        <dgm:presLayoutVars>
          <dgm:dir/>
          <dgm:resizeHandles val="exact"/>
        </dgm:presLayoutVars>
      </dgm:prSet>
      <dgm:spPr/>
    </dgm:pt>
    <dgm:pt modelId="{5D44BEA3-0EAA-4BB1-AA13-3659B9B70D91}" type="pres">
      <dgm:prSet presAssocID="{04684362-0537-4E82-96E6-8C4A3300134C}" presName="dummy" presStyleCnt="0"/>
      <dgm:spPr/>
    </dgm:pt>
    <dgm:pt modelId="{E1F10104-EFB0-49F8-A234-7D749EB617F6}" type="pres">
      <dgm:prSet presAssocID="{04684362-0537-4E82-96E6-8C4A3300134C}" presName="node" presStyleLbl="revTx" presStyleIdx="0" presStyleCnt="3">
        <dgm:presLayoutVars>
          <dgm:bulletEnabled val="1"/>
        </dgm:presLayoutVars>
      </dgm:prSet>
      <dgm:spPr/>
    </dgm:pt>
    <dgm:pt modelId="{B13A9909-41B5-4667-A748-C519B6A6F236}" type="pres">
      <dgm:prSet presAssocID="{FBB489EE-97BF-4080-9C94-15B60B44489A}" presName="sibTrans" presStyleLbl="node1" presStyleIdx="0" presStyleCnt="3"/>
      <dgm:spPr/>
    </dgm:pt>
    <dgm:pt modelId="{2504890E-0BF2-42BB-A8B8-DB5DC8B3B629}" type="pres">
      <dgm:prSet presAssocID="{85815670-1724-447A-9B00-A0DFC9EC8A85}" presName="dummy" presStyleCnt="0"/>
      <dgm:spPr/>
    </dgm:pt>
    <dgm:pt modelId="{815E4756-8954-4643-9FB6-E183FBA2D443}" type="pres">
      <dgm:prSet presAssocID="{85815670-1724-447A-9B00-A0DFC9EC8A85}" presName="node" presStyleLbl="revTx" presStyleIdx="1" presStyleCnt="3">
        <dgm:presLayoutVars>
          <dgm:bulletEnabled val="1"/>
        </dgm:presLayoutVars>
      </dgm:prSet>
      <dgm:spPr/>
    </dgm:pt>
    <dgm:pt modelId="{A4A2D9CA-5E72-4800-B210-00391761263C}" type="pres">
      <dgm:prSet presAssocID="{8791150F-9F18-4C13-8AE0-35837E9F10AD}" presName="sibTrans" presStyleLbl="node1" presStyleIdx="1" presStyleCnt="3"/>
      <dgm:spPr/>
    </dgm:pt>
    <dgm:pt modelId="{C9B5A679-CADC-4FFE-A7EB-95F1D9EE829E}" type="pres">
      <dgm:prSet presAssocID="{F9881716-9623-4E68-9532-D90CECA08BC5}" presName="dummy" presStyleCnt="0"/>
      <dgm:spPr/>
    </dgm:pt>
    <dgm:pt modelId="{8F76E47F-9AF0-47E4-B0D8-B86510601120}" type="pres">
      <dgm:prSet presAssocID="{F9881716-9623-4E68-9532-D90CECA08BC5}" presName="node" presStyleLbl="revTx" presStyleIdx="2" presStyleCnt="3">
        <dgm:presLayoutVars>
          <dgm:bulletEnabled val="1"/>
        </dgm:presLayoutVars>
      </dgm:prSet>
      <dgm:spPr/>
    </dgm:pt>
    <dgm:pt modelId="{0B362D9D-C2E1-4706-B9E3-29A74170177A}" type="pres">
      <dgm:prSet presAssocID="{93C6F764-0B27-458F-BC03-545251C6AB74}" presName="sibTrans" presStyleLbl="node1" presStyleIdx="2" presStyleCnt="3"/>
      <dgm:spPr/>
    </dgm:pt>
  </dgm:ptLst>
  <dgm:cxnLst>
    <dgm:cxn modelId="{F67D2332-3CBD-48AD-BBE9-1B43EB3232A7}" type="presOf" srcId="{93C6F764-0B27-458F-BC03-545251C6AB74}" destId="{0B362D9D-C2E1-4706-B9E3-29A74170177A}" srcOrd="0" destOrd="0" presId="urn:microsoft.com/office/officeart/2005/8/layout/cycle1"/>
    <dgm:cxn modelId="{ABF6725D-C455-4CC1-8BB2-0AD96BAA852E}" srcId="{0C8560B0-2D68-4ECD-879E-3BC96B181963}" destId="{85815670-1724-447A-9B00-A0DFC9EC8A85}" srcOrd="1" destOrd="0" parTransId="{33DB0FD6-55FA-49D2-8928-C6C24508C9A5}" sibTransId="{8791150F-9F18-4C13-8AE0-35837E9F10AD}"/>
    <dgm:cxn modelId="{C1DCF763-F7A6-48CC-9EBA-FE2060DF67A2}" type="presOf" srcId="{F9881716-9623-4E68-9532-D90CECA08BC5}" destId="{8F76E47F-9AF0-47E4-B0D8-B86510601120}" srcOrd="0" destOrd="0" presId="urn:microsoft.com/office/officeart/2005/8/layout/cycle1"/>
    <dgm:cxn modelId="{7E164356-E911-4FE1-B086-B9B6C9837CF1}" type="presOf" srcId="{FBB489EE-97BF-4080-9C94-15B60B44489A}" destId="{B13A9909-41B5-4667-A748-C519B6A6F236}" srcOrd="0" destOrd="0" presId="urn:microsoft.com/office/officeart/2005/8/layout/cycle1"/>
    <dgm:cxn modelId="{424D737C-821D-442B-98DB-1B2D36CBEEC6}" type="presOf" srcId="{04684362-0537-4E82-96E6-8C4A3300134C}" destId="{E1F10104-EFB0-49F8-A234-7D749EB617F6}" srcOrd="0" destOrd="0" presId="urn:microsoft.com/office/officeart/2005/8/layout/cycle1"/>
    <dgm:cxn modelId="{C21744A8-AECD-4B9B-8677-655584016826}" srcId="{0C8560B0-2D68-4ECD-879E-3BC96B181963}" destId="{04684362-0537-4E82-96E6-8C4A3300134C}" srcOrd="0" destOrd="0" parTransId="{0825EF04-C54F-404F-8E28-1025EDCA334B}" sibTransId="{FBB489EE-97BF-4080-9C94-15B60B44489A}"/>
    <dgm:cxn modelId="{8D9187C9-1865-4D56-A160-A8BE0F5F53B7}" type="presOf" srcId="{8791150F-9F18-4C13-8AE0-35837E9F10AD}" destId="{A4A2D9CA-5E72-4800-B210-00391761263C}" srcOrd="0" destOrd="0" presId="urn:microsoft.com/office/officeart/2005/8/layout/cycle1"/>
    <dgm:cxn modelId="{157F25EA-80BB-40C0-B7EB-069CE54F1B1C}" srcId="{0C8560B0-2D68-4ECD-879E-3BC96B181963}" destId="{F9881716-9623-4E68-9532-D90CECA08BC5}" srcOrd="2" destOrd="0" parTransId="{1060C564-19D3-4C73-9DF9-91FB2105BAE7}" sibTransId="{93C6F764-0B27-458F-BC03-545251C6AB74}"/>
    <dgm:cxn modelId="{8D3C97ED-288F-429C-BA6A-2B1541A8CDBE}" type="presOf" srcId="{85815670-1724-447A-9B00-A0DFC9EC8A85}" destId="{815E4756-8954-4643-9FB6-E183FBA2D443}" srcOrd="0" destOrd="0" presId="urn:microsoft.com/office/officeart/2005/8/layout/cycle1"/>
    <dgm:cxn modelId="{ACC6A6F2-D323-4645-B535-F25B80184856}" type="presOf" srcId="{0C8560B0-2D68-4ECD-879E-3BC96B181963}" destId="{5224B063-1451-4C3E-A580-8A2E8E150371}" srcOrd="0" destOrd="0" presId="urn:microsoft.com/office/officeart/2005/8/layout/cycle1"/>
    <dgm:cxn modelId="{356F28AE-0784-45A8-B8FC-ECB9A7659027}" type="presParOf" srcId="{5224B063-1451-4C3E-A580-8A2E8E150371}" destId="{5D44BEA3-0EAA-4BB1-AA13-3659B9B70D91}" srcOrd="0" destOrd="0" presId="urn:microsoft.com/office/officeart/2005/8/layout/cycle1"/>
    <dgm:cxn modelId="{18230703-24E0-4A8C-BBF6-88A319FBDC5F}" type="presParOf" srcId="{5224B063-1451-4C3E-A580-8A2E8E150371}" destId="{E1F10104-EFB0-49F8-A234-7D749EB617F6}" srcOrd="1" destOrd="0" presId="urn:microsoft.com/office/officeart/2005/8/layout/cycle1"/>
    <dgm:cxn modelId="{830CBA22-C451-4E6B-AAD9-42B617AF8BA2}" type="presParOf" srcId="{5224B063-1451-4C3E-A580-8A2E8E150371}" destId="{B13A9909-41B5-4667-A748-C519B6A6F236}" srcOrd="2" destOrd="0" presId="urn:microsoft.com/office/officeart/2005/8/layout/cycle1"/>
    <dgm:cxn modelId="{27304B50-F359-4A17-B4A7-174C3590BE56}" type="presParOf" srcId="{5224B063-1451-4C3E-A580-8A2E8E150371}" destId="{2504890E-0BF2-42BB-A8B8-DB5DC8B3B629}" srcOrd="3" destOrd="0" presId="urn:microsoft.com/office/officeart/2005/8/layout/cycle1"/>
    <dgm:cxn modelId="{B9F9110B-C887-4921-8FF0-28920EEF477B}" type="presParOf" srcId="{5224B063-1451-4C3E-A580-8A2E8E150371}" destId="{815E4756-8954-4643-9FB6-E183FBA2D443}" srcOrd="4" destOrd="0" presId="urn:microsoft.com/office/officeart/2005/8/layout/cycle1"/>
    <dgm:cxn modelId="{B1373500-E56D-4153-904A-4AD0CCC3A598}" type="presParOf" srcId="{5224B063-1451-4C3E-A580-8A2E8E150371}" destId="{A4A2D9CA-5E72-4800-B210-00391761263C}" srcOrd="5" destOrd="0" presId="urn:microsoft.com/office/officeart/2005/8/layout/cycle1"/>
    <dgm:cxn modelId="{61373750-5647-4FB2-9C01-93C68D320D20}" type="presParOf" srcId="{5224B063-1451-4C3E-A580-8A2E8E150371}" destId="{C9B5A679-CADC-4FFE-A7EB-95F1D9EE829E}" srcOrd="6" destOrd="0" presId="urn:microsoft.com/office/officeart/2005/8/layout/cycle1"/>
    <dgm:cxn modelId="{9D50908D-A4CE-4B8A-9206-FC22FDA0F34F}" type="presParOf" srcId="{5224B063-1451-4C3E-A580-8A2E8E150371}" destId="{8F76E47F-9AF0-47E4-B0D8-B86510601120}" srcOrd="7" destOrd="0" presId="urn:microsoft.com/office/officeart/2005/8/layout/cycle1"/>
    <dgm:cxn modelId="{D5D1C668-C944-414C-8C3F-5D15BD95410F}" type="presParOf" srcId="{5224B063-1451-4C3E-A580-8A2E8E150371}" destId="{0B362D9D-C2E1-4706-B9E3-29A74170177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66BFD-A95F-46F6-B932-2EAD9F0845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01E024-A717-4434-A697-A816818A6678}">
      <dgm:prSet/>
      <dgm:spPr/>
      <dgm:t>
        <a:bodyPr/>
        <a:lstStyle/>
        <a:p>
          <a:r>
            <a:rPr lang="en-CA" b="1" dirty="0" err="1"/>
            <a:t>Console.WriteLine</a:t>
          </a:r>
          <a:r>
            <a:rPr lang="en-CA" b="1" dirty="0"/>
            <a:t>() </a:t>
          </a:r>
          <a:r>
            <a:rPr lang="en-CA" dirty="0"/>
            <a:t>outputs data to output stream </a:t>
          </a:r>
          <a:endParaRPr lang="en-US" dirty="0"/>
        </a:p>
      </dgm:t>
    </dgm:pt>
    <dgm:pt modelId="{3AA1F6B2-F03E-4E49-802C-207E06B47024}" type="parTrans" cxnId="{BEA657AA-0A1B-4978-AEDB-41A68598DA70}">
      <dgm:prSet/>
      <dgm:spPr/>
      <dgm:t>
        <a:bodyPr/>
        <a:lstStyle/>
        <a:p>
          <a:endParaRPr lang="en-US"/>
        </a:p>
      </dgm:t>
    </dgm:pt>
    <dgm:pt modelId="{F88980E2-A56B-42C5-B45D-B9C2D61CC4B6}" type="sibTrans" cxnId="{BEA657AA-0A1B-4978-AEDB-41A68598DA70}">
      <dgm:prSet/>
      <dgm:spPr/>
      <dgm:t>
        <a:bodyPr/>
        <a:lstStyle/>
        <a:p>
          <a:endParaRPr lang="en-US"/>
        </a:p>
      </dgm:t>
    </dgm:pt>
    <dgm:pt modelId="{F33C0F1D-0DF1-48A0-A7AA-7E5805AE9C88}">
      <dgm:prSet/>
      <dgm:spPr/>
      <dgm:t>
        <a:bodyPr/>
        <a:lstStyle/>
        <a:p>
          <a:r>
            <a:rPr lang="en-CA"/>
            <a:t>That stream by default is connected to the standard output (defined by OS)</a:t>
          </a:r>
          <a:endParaRPr lang="en-US"/>
        </a:p>
      </dgm:t>
    </dgm:pt>
    <dgm:pt modelId="{6815C1B2-C56F-4FEA-9B65-161CB00451FD}" type="parTrans" cxnId="{4D4134F7-1486-4AEC-B4C8-03B1E6B9F277}">
      <dgm:prSet/>
      <dgm:spPr/>
      <dgm:t>
        <a:bodyPr/>
        <a:lstStyle/>
        <a:p>
          <a:endParaRPr lang="en-US"/>
        </a:p>
      </dgm:t>
    </dgm:pt>
    <dgm:pt modelId="{F7096EA0-6E43-4CE7-A384-B56DCC609C30}" type="sibTrans" cxnId="{4D4134F7-1486-4AEC-B4C8-03B1E6B9F277}">
      <dgm:prSet/>
      <dgm:spPr/>
      <dgm:t>
        <a:bodyPr/>
        <a:lstStyle/>
        <a:p>
          <a:endParaRPr lang="en-US"/>
        </a:p>
      </dgm:t>
    </dgm:pt>
    <dgm:pt modelId="{E09D17B1-2D2A-40FB-B92E-A167E44D76E0}">
      <dgm:prSet/>
      <dgm:spPr/>
      <dgm:t>
        <a:bodyPr/>
        <a:lstStyle/>
        <a:p>
          <a:r>
            <a:rPr lang="en-CA"/>
            <a:t>The standard output is connected to screen by the terminal (a program)</a:t>
          </a:r>
          <a:endParaRPr lang="en-US"/>
        </a:p>
      </dgm:t>
    </dgm:pt>
    <dgm:pt modelId="{830FAEDC-F7D3-462C-8BB7-64144B5D560A}" type="parTrans" cxnId="{C6366415-BB3A-42CE-AEDB-23BA147061FE}">
      <dgm:prSet/>
      <dgm:spPr/>
      <dgm:t>
        <a:bodyPr/>
        <a:lstStyle/>
        <a:p>
          <a:endParaRPr lang="en-US"/>
        </a:p>
      </dgm:t>
    </dgm:pt>
    <dgm:pt modelId="{105D9158-3ACE-40D3-A6E6-894D47F8CB35}" type="sibTrans" cxnId="{C6366415-BB3A-42CE-AEDB-23BA147061FE}">
      <dgm:prSet/>
      <dgm:spPr/>
      <dgm:t>
        <a:bodyPr/>
        <a:lstStyle/>
        <a:p>
          <a:endParaRPr lang="en-US"/>
        </a:p>
      </dgm:t>
    </dgm:pt>
    <dgm:pt modelId="{E1101707-AFE3-490D-B1B6-545ECB9E31EF}">
      <dgm:prSet/>
      <dgm:spPr/>
      <dgm:t>
        <a:bodyPr/>
        <a:lstStyle/>
        <a:p>
          <a:r>
            <a:rPr lang="en-CA" b="1" dirty="0" err="1"/>
            <a:t>Console.ReadLine</a:t>
          </a:r>
          <a:r>
            <a:rPr lang="en-CA" b="1" dirty="0"/>
            <a:t>() </a:t>
          </a:r>
          <a:r>
            <a:rPr lang="en-CA" dirty="0"/>
            <a:t>reads data from input stream</a:t>
          </a:r>
          <a:endParaRPr lang="en-US" dirty="0"/>
        </a:p>
      </dgm:t>
    </dgm:pt>
    <dgm:pt modelId="{A405E6FD-76D6-401E-8C89-BD5DFC53FA16}" type="parTrans" cxnId="{E98FE0C4-A704-470C-B438-2E9CAAF0D465}">
      <dgm:prSet/>
      <dgm:spPr/>
      <dgm:t>
        <a:bodyPr/>
        <a:lstStyle/>
        <a:p>
          <a:endParaRPr lang="en-US"/>
        </a:p>
      </dgm:t>
    </dgm:pt>
    <dgm:pt modelId="{020A6054-B0F1-4F8F-B491-E1B0AAE03E9E}" type="sibTrans" cxnId="{E98FE0C4-A704-470C-B438-2E9CAAF0D465}">
      <dgm:prSet/>
      <dgm:spPr/>
      <dgm:t>
        <a:bodyPr/>
        <a:lstStyle/>
        <a:p>
          <a:endParaRPr lang="en-US"/>
        </a:p>
      </dgm:t>
    </dgm:pt>
    <dgm:pt modelId="{10CC0A0E-CDF2-47A2-82E2-35C38452F9FD}">
      <dgm:prSet/>
      <dgm:spPr/>
      <dgm:t>
        <a:bodyPr/>
        <a:lstStyle/>
        <a:p>
          <a:r>
            <a:rPr lang="en-CA"/>
            <a:t>That stream by default is connected to the standard input (defined by OS)</a:t>
          </a:r>
          <a:endParaRPr lang="en-US"/>
        </a:p>
      </dgm:t>
    </dgm:pt>
    <dgm:pt modelId="{35033125-0D15-478C-9BA2-BFB93C7F4B22}" type="parTrans" cxnId="{DB80D193-B267-4E1E-8C9F-399E44E574CA}">
      <dgm:prSet/>
      <dgm:spPr/>
      <dgm:t>
        <a:bodyPr/>
        <a:lstStyle/>
        <a:p>
          <a:endParaRPr lang="en-US"/>
        </a:p>
      </dgm:t>
    </dgm:pt>
    <dgm:pt modelId="{E3953BA5-1ACF-40FB-85C5-1D3FE0BBCD9C}" type="sibTrans" cxnId="{DB80D193-B267-4E1E-8C9F-399E44E574CA}">
      <dgm:prSet/>
      <dgm:spPr/>
      <dgm:t>
        <a:bodyPr/>
        <a:lstStyle/>
        <a:p>
          <a:endParaRPr lang="en-US"/>
        </a:p>
      </dgm:t>
    </dgm:pt>
    <dgm:pt modelId="{3F983CB5-FFF1-4A16-828E-EA12EE952892}">
      <dgm:prSet/>
      <dgm:spPr/>
      <dgm:t>
        <a:bodyPr/>
        <a:lstStyle/>
        <a:p>
          <a:r>
            <a:rPr lang="en-CA"/>
            <a:t>The standard input is connected to keyboard by the terminal (a program) </a:t>
          </a:r>
          <a:endParaRPr lang="en-US"/>
        </a:p>
      </dgm:t>
    </dgm:pt>
    <dgm:pt modelId="{2BE1D4C2-945E-42DD-B9E0-E1F7927778DA}" type="parTrans" cxnId="{747C70EE-8ACF-43B8-8B8D-AA02FB81A146}">
      <dgm:prSet/>
      <dgm:spPr/>
      <dgm:t>
        <a:bodyPr/>
        <a:lstStyle/>
        <a:p>
          <a:endParaRPr lang="en-US"/>
        </a:p>
      </dgm:t>
    </dgm:pt>
    <dgm:pt modelId="{A3994089-8E5B-4645-913D-1E705B78D974}" type="sibTrans" cxnId="{747C70EE-8ACF-43B8-8B8D-AA02FB81A146}">
      <dgm:prSet/>
      <dgm:spPr/>
      <dgm:t>
        <a:bodyPr/>
        <a:lstStyle/>
        <a:p>
          <a:endParaRPr lang="en-US"/>
        </a:p>
      </dgm:t>
    </dgm:pt>
    <dgm:pt modelId="{8A052272-5734-4CD5-83FB-10225CEB2D30}" type="pres">
      <dgm:prSet presAssocID="{6F266BFD-A95F-46F6-B932-2EAD9F084576}" presName="Name0" presStyleCnt="0">
        <dgm:presLayoutVars>
          <dgm:dir/>
          <dgm:animLvl val="lvl"/>
          <dgm:resizeHandles val="exact"/>
        </dgm:presLayoutVars>
      </dgm:prSet>
      <dgm:spPr/>
    </dgm:pt>
    <dgm:pt modelId="{D4FFA4FE-EBB6-40BB-A7EB-129852ABF6C3}" type="pres">
      <dgm:prSet presAssocID="{8D01E024-A717-4434-A697-A816818A6678}" presName="composite" presStyleCnt="0"/>
      <dgm:spPr/>
    </dgm:pt>
    <dgm:pt modelId="{662ADF02-E89B-4FD7-8675-8777EE5AD54A}" type="pres">
      <dgm:prSet presAssocID="{8D01E024-A717-4434-A697-A816818A66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DC266D8-3F6E-4109-B00F-057490B437A1}" type="pres">
      <dgm:prSet presAssocID="{8D01E024-A717-4434-A697-A816818A6678}" presName="desTx" presStyleLbl="alignAccFollowNode1" presStyleIdx="0" presStyleCnt="2">
        <dgm:presLayoutVars>
          <dgm:bulletEnabled val="1"/>
        </dgm:presLayoutVars>
      </dgm:prSet>
      <dgm:spPr/>
    </dgm:pt>
    <dgm:pt modelId="{7CAC5302-188D-4D7D-B430-E64E6D936504}" type="pres">
      <dgm:prSet presAssocID="{F88980E2-A56B-42C5-B45D-B9C2D61CC4B6}" presName="space" presStyleCnt="0"/>
      <dgm:spPr/>
    </dgm:pt>
    <dgm:pt modelId="{7F8E5709-E46E-4DE8-8C51-7160AFCFB1D9}" type="pres">
      <dgm:prSet presAssocID="{E1101707-AFE3-490D-B1B6-545ECB9E31EF}" presName="composite" presStyleCnt="0"/>
      <dgm:spPr/>
    </dgm:pt>
    <dgm:pt modelId="{2080AA40-59A0-4C47-8A18-BC840D4C3AE6}" type="pres">
      <dgm:prSet presAssocID="{E1101707-AFE3-490D-B1B6-545ECB9E31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05E09ED-DAE9-49BC-9049-5BC1936273ED}" type="pres">
      <dgm:prSet presAssocID="{E1101707-AFE3-490D-B1B6-545ECB9E31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6366415-BB3A-42CE-AEDB-23BA147061FE}" srcId="{8D01E024-A717-4434-A697-A816818A6678}" destId="{E09D17B1-2D2A-40FB-B92E-A167E44D76E0}" srcOrd="1" destOrd="0" parTransId="{830FAEDC-F7D3-462C-8BB7-64144B5D560A}" sibTransId="{105D9158-3ACE-40D3-A6E6-894D47F8CB35}"/>
    <dgm:cxn modelId="{BA74512C-CE9E-4DD0-AF8B-7B45185A17A4}" type="presOf" srcId="{3F983CB5-FFF1-4A16-828E-EA12EE952892}" destId="{205E09ED-DAE9-49BC-9049-5BC1936273ED}" srcOrd="0" destOrd="1" presId="urn:microsoft.com/office/officeart/2005/8/layout/hList1"/>
    <dgm:cxn modelId="{48F49668-D6D4-4B98-B064-D8BBCDA27F7C}" type="presOf" srcId="{6F266BFD-A95F-46F6-B932-2EAD9F084576}" destId="{8A052272-5734-4CD5-83FB-10225CEB2D30}" srcOrd="0" destOrd="0" presId="urn:microsoft.com/office/officeart/2005/8/layout/hList1"/>
    <dgm:cxn modelId="{DB80D193-B267-4E1E-8C9F-399E44E574CA}" srcId="{E1101707-AFE3-490D-B1B6-545ECB9E31EF}" destId="{10CC0A0E-CDF2-47A2-82E2-35C38452F9FD}" srcOrd="0" destOrd="0" parTransId="{35033125-0D15-478C-9BA2-BFB93C7F4B22}" sibTransId="{E3953BA5-1ACF-40FB-85C5-1D3FE0BBCD9C}"/>
    <dgm:cxn modelId="{F07CF1A8-3175-4CE9-9EF1-A0EADB60F978}" type="presOf" srcId="{10CC0A0E-CDF2-47A2-82E2-35C38452F9FD}" destId="{205E09ED-DAE9-49BC-9049-5BC1936273ED}" srcOrd="0" destOrd="0" presId="urn:microsoft.com/office/officeart/2005/8/layout/hList1"/>
    <dgm:cxn modelId="{BEA657AA-0A1B-4978-AEDB-41A68598DA70}" srcId="{6F266BFD-A95F-46F6-B932-2EAD9F084576}" destId="{8D01E024-A717-4434-A697-A816818A6678}" srcOrd="0" destOrd="0" parTransId="{3AA1F6B2-F03E-4E49-802C-207E06B47024}" sibTransId="{F88980E2-A56B-42C5-B45D-B9C2D61CC4B6}"/>
    <dgm:cxn modelId="{8325E0C1-3D6B-466B-8B9C-7B967B63B19E}" type="presOf" srcId="{F33C0F1D-0DF1-48A0-A7AA-7E5805AE9C88}" destId="{ADC266D8-3F6E-4109-B00F-057490B437A1}" srcOrd="0" destOrd="0" presId="urn:microsoft.com/office/officeart/2005/8/layout/hList1"/>
    <dgm:cxn modelId="{E98FE0C4-A704-470C-B438-2E9CAAF0D465}" srcId="{6F266BFD-A95F-46F6-B932-2EAD9F084576}" destId="{E1101707-AFE3-490D-B1B6-545ECB9E31EF}" srcOrd="1" destOrd="0" parTransId="{A405E6FD-76D6-401E-8C89-BD5DFC53FA16}" sibTransId="{020A6054-B0F1-4F8F-B491-E1B0AAE03E9E}"/>
    <dgm:cxn modelId="{2A3644D6-75AC-468D-BC4E-553A69D19710}" type="presOf" srcId="{E1101707-AFE3-490D-B1B6-545ECB9E31EF}" destId="{2080AA40-59A0-4C47-8A18-BC840D4C3AE6}" srcOrd="0" destOrd="0" presId="urn:microsoft.com/office/officeart/2005/8/layout/hList1"/>
    <dgm:cxn modelId="{2A04DCE5-D760-4513-8FBC-1898F5F16CC0}" type="presOf" srcId="{E09D17B1-2D2A-40FB-B92E-A167E44D76E0}" destId="{ADC266D8-3F6E-4109-B00F-057490B437A1}" srcOrd="0" destOrd="1" presId="urn:microsoft.com/office/officeart/2005/8/layout/hList1"/>
    <dgm:cxn modelId="{747C70EE-8ACF-43B8-8B8D-AA02FB81A146}" srcId="{E1101707-AFE3-490D-B1B6-545ECB9E31EF}" destId="{3F983CB5-FFF1-4A16-828E-EA12EE952892}" srcOrd="1" destOrd="0" parTransId="{2BE1D4C2-945E-42DD-B9E0-E1F7927778DA}" sibTransId="{A3994089-8E5B-4645-913D-1E705B78D974}"/>
    <dgm:cxn modelId="{7D6C28F7-6CD6-480B-B1F9-BFD0A914EEB2}" type="presOf" srcId="{8D01E024-A717-4434-A697-A816818A6678}" destId="{662ADF02-E89B-4FD7-8675-8777EE5AD54A}" srcOrd="0" destOrd="0" presId="urn:microsoft.com/office/officeart/2005/8/layout/hList1"/>
    <dgm:cxn modelId="{4D4134F7-1486-4AEC-B4C8-03B1E6B9F277}" srcId="{8D01E024-A717-4434-A697-A816818A6678}" destId="{F33C0F1D-0DF1-48A0-A7AA-7E5805AE9C88}" srcOrd="0" destOrd="0" parTransId="{6815C1B2-C56F-4FEA-9B65-161CB00451FD}" sibTransId="{F7096EA0-6E43-4CE7-A384-B56DCC609C30}"/>
    <dgm:cxn modelId="{C631DED8-D39F-4B96-B38E-D1BC940EC617}" type="presParOf" srcId="{8A052272-5734-4CD5-83FB-10225CEB2D30}" destId="{D4FFA4FE-EBB6-40BB-A7EB-129852ABF6C3}" srcOrd="0" destOrd="0" presId="urn:microsoft.com/office/officeart/2005/8/layout/hList1"/>
    <dgm:cxn modelId="{23EAB2C4-F6EC-4F8E-93D4-830C2E065317}" type="presParOf" srcId="{D4FFA4FE-EBB6-40BB-A7EB-129852ABF6C3}" destId="{662ADF02-E89B-4FD7-8675-8777EE5AD54A}" srcOrd="0" destOrd="0" presId="urn:microsoft.com/office/officeart/2005/8/layout/hList1"/>
    <dgm:cxn modelId="{033CC51C-6AA6-44ED-B3C9-0913767BCE45}" type="presParOf" srcId="{D4FFA4FE-EBB6-40BB-A7EB-129852ABF6C3}" destId="{ADC266D8-3F6E-4109-B00F-057490B437A1}" srcOrd="1" destOrd="0" presId="urn:microsoft.com/office/officeart/2005/8/layout/hList1"/>
    <dgm:cxn modelId="{5057E786-B24B-49C5-829C-6CC809593D8B}" type="presParOf" srcId="{8A052272-5734-4CD5-83FB-10225CEB2D30}" destId="{7CAC5302-188D-4D7D-B430-E64E6D936504}" srcOrd="1" destOrd="0" presId="urn:microsoft.com/office/officeart/2005/8/layout/hList1"/>
    <dgm:cxn modelId="{99536D02-CF3B-403A-B22A-39517489EBFB}" type="presParOf" srcId="{8A052272-5734-4CD5-83FB-10225CEB2D30}" destId="{7F8E5709-E46E-4DE8-8C51-7160AFCFB1D9}" srcOrd="2" destOrd="0" presId="urn:microsoft.com/office/officeart/2005/8/layout/hList1"/>
    <dgm:cxn modelId="{658FAD90-A30F-4DFA-AB90-A9AADCB560B6}" type="presParOf" srcId="{7F8E5709-E46E-4DE8-8C51-7160AFCFB1D9}" destId="{2080AA40-59A0-4C47-8A18-BC840D4C3AE6}" srcOrd="0" destOrd="0" presId="urn:microsoft.com/office/officeart/2005/8/layout/hList1"/>
    <dgm:cxn modelId="{CD554496-9124-4673-9AF1-740E8E4C7A19}" type="presParOf" srcId="{7F8E5709-E46E-4DE8-8C51-7160AFCFB1D9}" destId="{205E09ED-DAE9-49BC-9049-5BC1936273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98D42-2379-4586-9DBE-CBF2218FE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34F37E-17A1-41DC-AC6D-A4086A44DFA2}">
      <dgm:prSet/>
      <dgm:spPr/>
      <dgm:t>
        <a:bodyPr/>
        <a:lstStyle/>
        <a:p>
          <a:r>
            <a:rPr lang="en-CA"/>
            <a:t>Containers (collections) are finite</a:t>
          </a:r>
          <a:endParaRPr lang="en-US"/>
        </a:p>
      </dgm:t>
    </dgm:pt>
    <dgm:pt modelId="{ADE307FF-F387-43C6-B7A2-3FC9753B1BBE}" type="parTrans" cxnId="{6923B7CD-A199-4EDD-8987-40BEF77A0EB5}">
      <dgm:prSet/>
      <dgm:spPr/>
      <dgm:t>
        <a:bodyPr/>
        <a:lstStyle/>
        <a:p>
          <a:endParaRPr lang="en-US"/>
        </a:p>
      </dgm:t>
    </dgm:pt>
    <dgm:pt modelId="{21CA4DCF-677E-47B2-A9B3-168A48487B9B}" type="sibTrans" cxnId="{6923B7CD-A199-4EDD-8987-40BEF77A0EB5}">
      <dgm:prSet/>
      <dgm:spPr/>
      <dgm:t>
        <a:bodyPr/>
        <a:lstStyle/>
        <a:p>
          <a:endParaRPr lang="en-US"/>
        </a:p>
      </dgm:t>
    </dgm:pt>
    <dgm:pt modelId="{813AC2E2-869D-474C-8741-4A947578A6FE}">
      <dgm:prSet/>
      <dgm:spPr/>
      <dgm:t>
        <a:bodyPr/>
        <a:lstStyle/>
        <a:p>
          <a:r>
            <a:rPr lang="en-CA"/>
            <a:t>Data is always available</a:t>
          </a:r>
          <a:endParaRPr lang="en-US"/>
        </a:p>
      </dgm:t>
    </dgm:pt>
    <dgm:pt modelId="{3311B926-A695-4AF0-9DD5-EBEED8F5CE46}" type="parTrans" cxnId="{0E90D8FE-D816-439B-9D9B-3F7D7583645B}">
      <dgm:prSet/>
      <dgm:spPr/>
      <dgm:t>
        <a:bodyPr/>
        <a:lstStyle/>
        <a:p>
          <a:endParaRPr lang="en-US"/>
        </a:p>
      </dgm:t>
    </dgm:pt>
    <dgm:pt modelId="{20E698CB-3D0A-4BC6-B596-F60B04592D35}" type="sibTrans" cxnId="{0E90D8FE-D816-439B-9D9B-3F7D7583645B}">
      <dgm:prSet/>
      <dgm:spPr/>
      <dgm:t>
        <a:bodyPr/>
        <a:lstStyle/>
        <a:p>
          <a:endParaRPr lang="en-US"/>
        </a:p>
      </dgm:t>
    </dgm:pt>
    <dgm:pt modelId="{D85A840C-2137-4CA3-8ACA-6328B06DC91A}">
      <dgm:prSet/>
      <dgm:spPr/>
      <dgm:t>
        <a:bodyPr/>
        <a:lstStyle/>
        <a:p>
          <a:r>
            <a:rPr lang="en-CA"/>
            <a:t>Data can be queried multiple times </a:t>
          </a:r>
          <a:endParaRPr lang="en-US"/>
        </a:p>
      </dgm:t>
    </dgm:pt>
    <dgm:pt modelId="{6DB260BC-5BAA-48DA-938B-DAA71479B426}" type="parTrans" cxnId="{49DBAC3B-A87A-48A3-AC35-98B1C406F4CC}">
      <dgm:prSet/>
      <dgm:spPr/>
      <dgm:t>
        <a:bodyPr/>
        <a:lstStyle/>
        <a:p>
          <a:endParaRPr lang="en-US"/>
        </a:p>
      </dgm:t>
    </dgm:pt>
    <dgm:pt modelId="{3DB5C010-E06A-4A68-87A6-BF4053E2D20C}" type="sibTrans" cxnId="{49DBAC3B-A87A-48A3-AC35-98B1C406F4CC}">
      <dgm:prSet/>
      <dgm:spPr/>
      <dgm:t>
        <a:bodyPr/>
        <a:lstStyle/>
        <a:p>
          <a:endParaRPr lang="en-US"/>
        </a:p>
      </dgm:t>
    </dgm:pt>
    <dgm:pt modelId="{D06A7479-5B2D-4823-B5BF-4B7E30040C40}" type="pres">
      <dgm:prSet presAssocID="{0B298D42-2379-4586-9DBE-CBF2218FE250}" presName="linear" presStyleCnt="0">
        <dgm:presLayoutVars>
          <dgm:animLvl val="lvl"/>
          <dgm:resizeHandles val="exact"/>
        </dgm:presLayoutVars>
      </dgm:prSet>
      <dgm:spPr/>
    </dgm:pt>
    <dgm:pt modelId="{A2559D0F-D277-47CE-8A6B-CDF9D8CF7EDC}" type="pres">
      <dgm:prSet presAssocID="{2434F37E-17A1-41DC-AC6D-A4086A44DF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15568B-7F8F-4710-966B-027677A56418}" type="pres">
      <dgm:prSet presAssocID="{21CA4DCF-677E-47B2-A9B3-168A48487B9B}" presName="spacer" presStyleCnt="0"/>
      <dgm:spPr/>
    </dgm:pt>
    <dgm:pt modelId="{23946145-B2FB-4AB6-9707-27B554310887}" type="pres">
      <dgm:prSet presAssocID="{813AC2E2-869D-474C-8741-4A947578A6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680BD1-972A-4F5D-85DD-1F8C39ABFE8E}" type="pres">
      <dgm:prSet presAssocID="{20E698CB-3D0A-4BC6-B596-F60B04592D35}" presName="spacer" presStyleCnt="0"/>
      <dgm:spPr/>
    </dgm:pt>
    <dgm:pt modelId="{821F7537-2A8A-4E44-A81A-E3279FD225CC}" type="pres">
      <dgm:prSet presAssocID="{D85A840C-2137-4CA3-8ACA-6328B06DC9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681D0F-04D8-4B76-B07F-0899DAD1F558}" type="presOf" srcId="{813AC2E2-869D-474C-8741-4A947578A6FE}" destId="{23946145-B2FB-4AB6-9707-27B554310887}" srcOrd="0" destOrd="0" presId="urn:microsoft.com/office/officeart/2005/8/layout/vList2"/>
    <dgm:cxn modelId="{0E086B23-F63A-45E2-B4F4-79391B86BED2}" type="presOf" srcId="{D85A840C-2137-4CA3-8ACA-6328B06DC91A}" destId="{821F7537-2A8A-4E44-A81A-E3279FD225CC}" srcOrd="0" destOrd="0" presId="urn:microsoft.com/office/officeart/2005/8/layout/vList2"/>
    <dgm:cxn modelId="{49DBAC3B-A87A-48A3-AC35-98B1C406F4CC}" srcId="{0B298D42-2379-4586-9DBE-CBF2218FE250}" destId="{D85A840C-2137-4CA3-8ACA-6328B06DC91A}" srcOrd="2" destOrd="0" parTransId="{6DB260BC-5BAA-48DA-938B-DAA71479B426}" sibTransId="{3DB5C010-E06A-4A68-87A6-BF4053E2D20C}"/>
    <dgm:cxn modelId="{85AC4081-E82A-462C-ACE2-BEED2EB24B73}" type="presOf" srcId="{2434F37E-17A1-41DC-AC6D-A4086A44DFA2}" destId="{A2559D0F-D277-47CE-8A6B-CDF9D8CF7EDC}" srcOrd="0" destOrd="0" presId="urn:microsoft.com/office/officeart/2005/8/layout/vList2"/>
    <dgm:cxn modelId="{35AA2D9F-AC1E-48CE-9B28-A1784F67297F}" type="presOf" srcId="{0B298D42-2379-4586-9DBE-CBF2218FE250}" destId="{D06A7479-5B2D-4823-B5BF-4B7E30040C40}" srcOrd="0" destOrd="0" presId="urn:microsoft.com/office/officeart/2005/8/layout/vList2"/>
    <dgm:cxn modelId="{6923B7CD-A199-4EDD-8987-40BEF77A0EB5}" srcId="{0B298D42-2379-4586-9DBE-CBF2218FE250}" destId="{2434F37E-17A1-41DC-AC6D-A4086A44DFA2}" srcOrd="0" destOrd="0" parTransId="{ADE307FF-F387-43C6-B7A2-3FC9753B1BBE}" sibTransId="{21CA4DCF-677E-47B2-A9B3-168A48487B9B}"/>
    <dgm:cxn modelId="{0E90D8FE-D816-439B-9D9B-3F7D7583645B}" srcId="{0B298D42-2379-4586-9DBE-CBF2218FE250}" destId="{813AC2E2-869D-474C-8741-4A947578A6FE}" srcOrd="1" destOrd="0" parTransId="{3311B926-A695-4AF0-9DD5-EBEED8F5CE46}" sibTransId="{20E698CB-3D0A-4BC6-B596-F60B04592D35}"/>
    <dgm:cxn modelId="{AC99EF68-5A79-4BDA-9934-336A1C6F7E5C}" type="presParOf" srcId="{D06A7479-5B2D-4823-B5BF-4B7E30040C40}" destId="{A2559D0F-D277-47CE-8A6B-CDF9D8CF7EDC}" srcOrd="0" destOrd="0" presId="urn:microsoft.com/office/officeart/2005/8/layout/vList2"/>
    <dgm:cxn modelId="{548A4972-469D-4D5D-B33A-3C3823DB0FF8}" type="presParOf" srcId="{D06A7479-5B2D-4823-B5BF-4B7E30040C40}" destId="{9C15568B-7F8F-4710-966B-027677A56418}" srcOrd="1" destOrd="0" presId="urn:microsoft.com/office/officeart/2005/8/layout/vList2"/>
    <dgm:cxn modelId="{245F75A4-23C1-4A5B-9CEB-A559A104B76C}" type="presParOf" srcId="{D06A7479-5B2D-4823-B5BF-4B7E30040C40}" destId="{23946145-B2FB-4AB6-9707-27B554310887}" srcOrd="2" destOrd="0" presId="urn:microsoft.com/office/officeart/2005/8/layout/vList2"/>
    <dgm:cxn modelId="{244A5866-4F36-41B4-B520-994F4E558CBD}" type="presParOf" srcId="{D06A7479-5B2D-4823-B5BF-4B7E30040C40}" destId="{D0680BD1-972A-4F5D-85DD-1F8C39ABFE8E}" srcOrd="3" destOrd="0" presId="urn:microsoft.com/office/officeart/2005/8/layout/vList2"/>
    <dgm:cxn modelId="{4DE8462A-5DC8-438E-8871-6A56807FCFE5}" type="presParOf" srcId="{D06A7479-5B2D-4823-B5BF-4B7E30040C40}" destId="{821F7537-2A8A-4E44-A81A-E3279FD225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49FAA5-98E8-4EE7-9EE7-8DB3DB9615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2F6FC4-692B-4A9E-8E27-E2C9329777CB}">
      <dgm:prSet/>
      <dgm:spPr/>
      <dgm:t>
        <a:bodyPr/>
        <a:lstStyle/>
        <a:p>
          <a:r>
            <a:rPr lang="en-CA"/>
            <a:t>Less awkward than saying IEnumerable </a:t>
          </a:r>
          <a:endParaRPr lang="en-US"/>
        </a:p>
      </dgm:t>
    </dgm:pt>
    <dgm:pt modelId="{E89DB38B-142D-4865-AD07-4F76708B2199}" type="parTrans" cxnId="{443F284A-02C3-4CBF-AF34-97EDA53B40B6}">
      <dgm:prSet/>
      <dgm:spPr/>
      <dgm:t>
        <a:bodyPr/>
        <a:lstStyle/>
        <a:p>
          <a:endParaRPr lang="en-US"/>
        </a:p>
      </dgm:t>
    </dgm:pt>
    <dgm:pt modelId="{F54B8591-044D-4AA1-840F-C7FA3056D980}" type="sibTrans" cxnId="{443F284A-02C3-4CBF-AF34-97EDA53B40B6}">
      <dgm:prSet/>
      <dgm:spPr/>
      <dgm:t>
        <a:bodyPr/>
        <a:lstStyle/>
        <a:p>
          <a:endParaRPr lang="en-US"/>
        </a:p>
      </dgm:t>
    </dgm:pt>
    <dgm:pt modelId="{A4715A65-66CE-4A0D-84DC-1A86E1997BE3}">
      <dgm:prSet/>
      <dgm:spPr/>
      <dgm:t>
        <a:bodyPr/>
        <a:lstStyle/>
        <a:p>
          <a:r>
            <a:rPr lang="en-CA"/>
            <a:t>We are including standard containers and streams</a:t>
          </a:r>
          <a:endParaRPr lang="en-US"/>
        </a:p>
      </dgm:t>
    </dgm:pt>
    <dgm:pt modelId="{13BE7BB6-D653-4B98-AFF5-4D681E05388E}" type="parTrans" cxnId="{CBF5F436-D11D-4874-A89B-E4965828C6EA}">
      <dgm:prSet/>
      <dgm:spPr/>
      <dgm:t>
        <a:bodyPr/>
        <a:lstStyle/>
        <a:p>
          <a:endParaRPr lang="en-US"/>
        </a:p>
      </dgm:t>
    </dgm:pt>
    <dgm:pt modelId="{5D3C0F91-B39C-4FDF-956B-5CC9D906B514}" type="sibTrans" cxnId="{CBF5F436-D11D-4874-A89B-E4965828C6EA}">
      <dgm:prSet/>
      <dgm:spPr/>
      <dgm:t>
        <a:bodyPr/>
        <a:lstStyle/>
        <a:p>
          <a:endParaRPr lang="en-US"/>
        </a:p>
      </dgm:t>
    </dgm:pt>
    <dgm:pt modelId="{70E2735B-4F77-4E24-B2D3-003A3FDE2D6B}">
      <dgm:prSet/>
      <dgm:spPr/>
      <dgm:t>
        <a:bodyPr/>
        <a:lstStyle/>
        <a:p>
          <a:r>
            <a:rPr lang="en-CA" dirty="0"/>
            <a:t>If I was rewriting the library from scratch I’d call it </a:t>
          </a:r>
          <a:r>
            <a:rPr lang="en-CA" dirty="0" err="1"/>
            <a:t>ISequence</a:t>
          </a:r>
          <a:endParaRPr lang="en-US" dirty="0"/>
        </a:p>
      </dgm:t>
    </dgm:pt>
    <dgm:pt modelId="{639DEAAE-9046-4A05-85E3-0889D4428AA0}" type="parTrans" cxnId="{9C4DB1E4-AA9C-468F-A04C-42C88736367E}">
      <dgm:prSet/>
      <dgm:spPr/>
      <dgm:t>
        <a:bodyPr/>
        <a:lstStyle/>
        <a:p>
          <a:endParaRPr lang="en-US"/>
        </a:p>
      </dgm:t>
    </dgm:pt>
    <dgm:pt modelId="{2C10B668-E39D-4679-ADCB-4567F93347B1}" type="sibTrans" cxnId="{9C4DB1E4-AA9C-468F-A04C-42C88736367E}">
      <dgm:prSet/>
      <dgm:spPr/>
      <dgm:t>
        <a:bodyPr/>
        <a:lstStyle/>
        <a:p>
          <a:endParaRPr lang="en-US"/>
        </a:p>
      </dgm:t>
    </dgm:pt>
    <dgm:pt modelId="{E009E608-9505-4A3E-87DA-780D7F2F724E}" type="pres">
      <dgm:prSet presAssocID="{1149FAA5-98E8-4EE7-9EE7-8DB3DB96152C}" presName="linear" presStyleCnt="0">
        <dgm:presLayoutVars>
          <dgm:animLvl val="lvl"/>
          <dgm:resizeHandles val="exact"/>
        </dgm:presLayoutVars>
      </dgm:prSet>
      <dgm:spPr/>
    </dgm:pt>
    <dgm:pt modelId="{D38B9138-D42D-4ECF-AB12-149DC081AE67}" type="pres">
      <dgm:prSet presAssocID="{D72F6FC4-692B-4A9E-8E27-E2C9329777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17F6F-1962-4587-9152-44EA93446C3C}" type="pres">
      <dgm:prSet presAssocID="{F54B8591-044D-4AA1-840F-C7FA3056D980}" presName="spacer" presStyleCnt="0"/>
      <dgm:spPr/>
    </dgm:pt>
    <dgm:pt modelId="{52498FE6-A37E-49C1-9E97-67D030D99FE7}" type="pres">
      <dgm:prSet presAssocID="{A4715A65-66CE-4A0D-84DC-1A86E1997B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EE7F01-5D14-4EAC-9209-635DBD11C527}" type="pres">
      <dgm:prSet presAssocID="{5D3C0F91-B39C-4FDF-956B-5CC9D906B514}" presName="spacer" presStyleCnt="0"/>
      <dgm:spPr/>
    </dgm:pt>
    <dgm:pt modelId="{EDFCB786-859F-409B-A5B4-9032B131DC88}" type="pres">
      <dgm:prSet presAssocID="{70E2735B-4F77-4E24-B2D3-003A3FDE2D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B7C519-BC2D-4E8E-98DA-B28699036E5B}" type="presOf" srcId="{D72F6FC4-692B-4A9E-8E27-E2C9329777CB}" destId="{D38B9138-D42D-4ECF-AB12-149DC081AE67}" srcOrd="0" destOrd="0" presId="urn:microsoft.com/office/officeart/2005/8/layout/vList2"/>
    <dgm:cxn modelId="{4EE68E23-5647-44C9-B581-2FFDC98ED182}" type="presOf" srcId="{A4715A65-66CE-4A0D-84DC-1A86E1997BE3}" destId="{52498FE6-A37E-49C1-9E97-67D030D99FE7}" srcOrd="0" destOrd="0" presId="urn:microsoft.com/office/officeart/2005/8/layout/vList2"/>
    <dgm:cxn modelId="{CBF5F436-D11D-4874-A89B-E4965828C6EA}" srcId="{1149FAA5-98E8-4EE7-9EE7-8DB3DB96152C}" destId="{A4715A65-66CE-4A0D-84DC-1A86E1997BE3}" srcOrd="1" destOrd="0" parTransId="{13BE7BB6-D653-4B98-AFF5-4D681E05388E}" sibTransId="{5D3C0F91-B39C-4FDF-956B-5CC9D906B514}"/>
    <dgm:cxn modelId="{443F284A-02C3-4CBF-AF34-97EDA53B40B6}" srcId="{1149FAA5-98E8-4EE7-9EE7-8DB3DB96152C}" destId="{D72F6FC4-692B-4A9E-8E27-E2C9329777CB}" srcOrd="0" destOrd="0" parTransId="{E89DB38B-142D-4865-AD07-4F76708B2199}" sibTransId="{F54B8591-044D-4AA1-840F-C7FA3056D980}"/>
    <dgm:cxn modelId="{545D9050-A4CE-46CF-BBC1-FB24901EF86D}" type="presOf" srcId="{1149FAA5-98E8-4EE7-9EE7-8DB3DB96152C}" destId="{E009E608-9505-4A3E-87DA-780D7F2F724E}" srcOrd="0" destOrd="0" presId="urn:microsoft.com/office/officeart/2005/8/layout/vList2"/>
    <dgm:cxn modelId="{9C4DB1E4-AA9C-468F-A04C-42C88736367E}" srcId="{1149FAA5-98E8-4EE7-9EE7-8DB3DB96152C}" destId="{70E2735B-4F77-4E24-B2D3-003A3FDE2D6B}" srcOrd="2" destOrd="0" parTransId="{639DEAAE-9046-4A05-85E3-0889D4428AA0}" sibTransId="{2C10B668-E39D-4679-ADCB-4567F93347B1}"/>
    <dgm:cxn modelId="{A33CF0EC-3B59-4179-B7AA-B5AA5DA68744}" type="presOf" srcId="{70E2735B-4F77-4E24-B2D3-003A3FDE2D6B}" destId="{EDFCB786-859F-409B-A5B4-9032B131DC88}" srcOrd="0" destOrd="0" presId="urn:microsoft.com/office/officeart/2005/8/layout/vList2"/>
    <dgm:cxn modelId="{3F049F34-B4A4-4DB0-93CE-537EF3AF9DCF}" type="presParOf" srcId="{E009E608-9505-4A3E-87DA-780D7F2F724E}" destId="{D38B9138-D42D-4ECF-AB12-149DC081AE67}" srcOrd="0" destOrd="0" presId="urn:microsoft.com/office/officeart/2005/8/layout/vList2"/>
    <dgm:cxn modelId="{54A623E6-B31E-4080-8C96-755811A32A19}" type="presParOf" srcId="{E009E608-9505-4A3E-87DA-780D7F2F724E}" destId="{32C17F6F-1962-4587-9152-44EA93446C3C}" srcOrd="1" destOrd="0" presId="urn:microsoft.com/office/officeart/2005/8/layout/vList2"/>
    <dgm:cxn modelId="{C7B7A65A-2BCA-49BA-A07F-38CBC1C4EAAB}" type="presParOf" srcId="{E009E608-9505-4A3E-87DA-780D7F2F724E}" destId="{52498FE6-A37E-49C1-9E97-67D030D99FE7}" srcOrd="2" destOrd="0" presId="urn:microsoft.com/office/officeart/2005/8/layout/vList2"/>
    <dgm:cxn modelId="{A8ADEEE2-1387-43C0-AEBB-5A82BB80B688}" type="presParOf" srcId="{E009E608-9505-4A3E-87DA-780D7F2F724E}" destId="{F0EE7F01-5D14-4EAC-9209-635DBD11C527}" srcOrd="3" destOrd="0" presId="urn:microsoft.com/office/officeart/2005/8/layout/vList2"/>
    <dgm:cxn modelId="{F034746F-4849-4B14-AB07-A4A3AE34D969}" type="presParOf" srcId="{E009E608-9505-4A3E-87DA-780D7F2F724E}" destId="{EDFCB786-859F-409B-A5B4-9032B131DC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2C76D-49C7-4385-8E06-B14C160A52A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9D350-4BF0-4805-B001-8CF767A8CD06}">
      <dgm:prSet/>
      <dgm:spPr/>
      <dgm:t>
        <a:bodyPr/>
        <a:lstStyle/>
        <a:p>
          <a:r>
            <a:rPr lang="en-CA"/>
            <a:t>You can iterate over them</a:t>
          </a:r>
          <a:endParaRPr lang="en-US"/>
        </a:p>
      </dgm:t>
    </dgm:pt>
    <dgm:pt modelId="{0781EC39-CD2B-4698-802C-AE880BEDE4A6}" type="parTrans" cxnId="{910846C1-1D2A-4991-A6AF-8E258B665188}">
      <dgm:prSet/>
      <dgm:spPr/>
      <dgm:t>
        <a:bodyPr/>
        <a:lstStyle/>
        <a:p>
          <a:endParaRPr lang="en-US"/>
        </a:p>
      </dgm:t>
    </dgm:pt>
    <dgm:pt modelId="{8FC6844A-A77C-4BFB-980E-68D373C74F05}" type="sibTrans" cxnId="{910846C1-1D2A-4991-A6AF-8E258B665188}">
      <dgm:prSet/>
      <dgm:spPr/>
      <dgm:t>
        <a:bodyPr/>
        <a:lstStyle/>
        <a:p>
          <a:endParaRPr lang="en-US"/>
        </a:p>
      </dgm:t>
    </dgm:pt>
    <dgm:pt modelId="{10AC4B68-943E-4199-BCF6-414270513CC0}">
      <dgm:prSet/>
      <dgm:spPr/>
      <dgm:t>
        <a:bodyPr/>
        <a:lstStyle/>
        <a:p>
          <a:r>
            <a:rPr lang="en-CA"/>
            <a:t>Difference is you can’t go back to the beginning unless buffered</a:t>
          </a:r>
          <a:endParaRPr lang="en-US"/>
        </a:p>
      </dgm:t>
    </dgm:pt>
    <dgm:pt modelId="{1FF39DBD-7446-4B00-80A4-31C4FCA518EE}" type="parTrans" cxnId="{F2291AC3-42AE-4427-A605-45A95AD062AE}">
      <dgm:prSet/>
      <dgm:spPr/>
      <dgm:t>
        <a:bodyPr/>
        <a:lstStyle/>
        <a:p>
          <a:endParaRPr lang="en-US"/>
        </a:p>
      </dgm:t>
    </dgm:pt>
    <dgm:pt modelId="{8A2C688C-87DF-4F88-9303-A43F1DEC6F3A}" type="sibTrans" cxnId="{F2291AC3-42AE-4427-A605-45A95AD062AE}">
      <dgm:prSet/>
      <dgm:spPr/>
      <dgm:t>
        <a:bodyPr/>
        <a:lstStyle/>
        <a:p>
          <a:endParaRPr lang="en-US"/>
        </a:p>
      </dgm:t>
    </dgm:pt>
    <dgm:pt modelId="{7304ED4C-D3DC-4147-A586-312CB939F5D1}">
      <dgm:prSet/>
      <dgm:spPr/>
      <dgm:t>
        <a:bodyPr/>
        <a:lstStyle/>
        <a:p>
          <a:r>
            <a:rPr lang="en-CA"/>
            <a:t>Buffering means data is stored in memory </a:t>
          </a:r>
          <a:endParaRPr lang="en-US"/>
        </a:p>
      </dgm:t>
    </dgm:pt>
    <dgm:pt modelId="{B47BC05C-F05A-4294-98CE-4609D72AA5C0}" type="parTrans" cxnId="{F46A4280-9705-4242-AF14-E20C0BEA1467}">
      <dgm:prSet/>
      <dgm:spPr/>
      <dgm:t>
        <a:bodyPr/>
        <a:lstStyle/>
        <a:p>
          <a:endParaRPr lang="en-US"/>
        </a:p>
      </dgm:t>
    </dgm:pt>
    <dgm:pt modelId="{40EE5CB4-530F-43ED-8800-43DBB98B424D}" type="sibTrans" cxnId="{F46A4280-9705-4242-AF14-E20C0BEA1467}">
      <dgm:prSet/>
      <dgm:spPr/>
      <dgm:t>
        <a:bodyPr/>
        <a:lstStyle/>
        <a:p>
          <a:endParaRPr lang="en-US"/>
        </a:p>
      </dgm:t>
    </dgm:pt>
    <dgm:pt modelId="{DC9E9BC4-F822-4CE3-AEFD-98997B6E8E1D}">
      <dgm:prSet/>
      <dgm:spPr/>
      <dgm:t>
        <a:bodyPr/>
        <a:lstStyle/>
        <a:p>
          <a:r>
            <a:rPr lang="en-CA"/>
            <a:t>A collection can be treated like a stream</a:t>
          </a:r>
          <a:endParaRPr lang="en-US"/>
        </a:p>
      </dgm:t>
    </dgm:pt>
    <dgm:pt modelId="{C78D0613-CA60-4CC7-AE83-198DADD690E0}" type="parTrans" cxnId="{0C136C65-82BF-40BD-9EFA-168C0954FC36}">
      <dgm:prSet/>
      <dgm:spPr/>
      <dgm:t>
        <a:bodyPr/>
        <a:lstStyle/>
        <a:p>
          <a:endParaRPr lang="en-US"/>
        </a:p>
      </dgm:t>
    </dgm:pt>
    <dgm:pt modelId="{F42820D4-D5E2-4A2D-83DB-109DB718CFAC}" type="sibTrans" cxnId="{0C136C65-82BF-40BD-9EFA-168C0954FC36}">
      <dgm:prSet/>
      <dgm:spPr/>
      <dgm:t>
        <a:bodyPr/>
        <a:lstStyle/>
        <a:p>
          <a:endParaRPr lang="en-US"/>
        </a:p>
      </dgm:t>
    </dgm:pt>
    <dgm:pt modelId="{0ADE5ACD-8DF8-4BEA-B831-3C289422B178}">
      <dgm:prSet/>
      <dgm:spPr/>
      <dgm:t>
        <a:bodyPr/>
        <a:lstStyle/>
        <a:p>
          <a:r>
            <a:rPr lang="en-CA"/>
            <a:t>IEnumerable can be used on both streams and collections</a:t>
          </a:r>
          <a:endParaRPr lang="en-US"/>
        </a:p>
      </dgm:t>
    </dgm:pt>
    <dgm:pt modelId="{8EB9F195-486A-47E5-8FF0-BF64ECCF2B6E}" type="parTrans" cxnId="{0AE00F28-8ACE-48FD-97E4-9E82059684A4}">
      <dgm:prSet/>
      <dgm:spPr/>
      <dgm:t>
        <a:bodyPr/>
        <a:lstStyle/>
        <a:p>
          <a:endParaRPr lang="en-US"/>
        </a:p>
      </dgm:t>
    </dgm:pt>
    <dgm:pt modelId="{975B379D-B667-4EB6-96E2-C5C9F00369AC}" type="sibTrans" cxnId="{0AE00F28-8ACE-48FD-97E4-9E82059684A4}">
      <dgm:prSet/>
      <dgm:spPr/>
      <dgm:t>
        <a:bodyPr/>
        <a:lstStyle/>
        <a:p>
          <a:endParaRPr lang="en-US"/>
        </a:p>
      </dgm:t>
    </dgm:pt>
    <dgm:pt modelId="{1E380B9F-D069-478F-9AD4-B7DAE59C95EA}" type="pres">
      <dgm:prSet presAssocID="{22D2C76D-49C7-4385-8E06-B14C160A52AC}" presName="cycle" presStyleCnt="0">
        <dgm:presLayoutVars>
          <dgm:dir/>
          <dgm:resizeHandles val="exact"/>
        </dgm:presLayoutVars>
      </dgm:prSet>
      <dgm:spPr/>
    </dgm:pt>
    <dgm:pt modelId="{4172B524-15DC-4DA6-BE23-C00E87C40881}" type="pres">
      <dgm:prSet presAssocID="{74C9D350-4BF0-4805-B001-8CF767A8CD06}" presName="node" presStyleLbl="node1" presStyleIdx="0" presStyleCnt="5">
        <dgm:presLayoutVars>
          <dgm:bulletEnabled val="1"/>
        </dgm:presLayoutVars>
      </dgm:prSet>
      <dgm:spPr/>
    </dgm:pt>
    <dgm:pt modelId="{8455BB6D-D0EA-4404-A6C9-88FE1AF1CC10}" type="pres">
      <dgm:prSet presAssocID="{74C9D350-4BF0-4805-B001-8CF767A8CD06}" presName="spNode" presStyleCnt="0"/>
      <dgm:spPr/>
    </dgm:pt>
    <dgm:pt modelId="{92B6CBC8-A946-454C-86CC-F53A88A38FA3}" type="pres">
      <dgm:prSet presAssocID="{8FC6844A-A77C-4BFB-980E-68D373C74F05}" presName="sibTrans" presStyleLbl="sibTrans1D1" presStyleIdx="0" presStyleCnt="5"/>
      <dgm:spPr/>
    </dgm:pt>
    <dgm:pt modelId="{44014DC6-96EC-414D-8813-ED16ADE19ADB}" type="pres">
      <dgm:prSet presAssocID="{10AC4B68-943E-4199-BCF6-414270513CC0}" presName="node" presStyleLbl="node1" presStyleIdx="1" presStyleCnt="5">
        <dgm:presLayoutVars>
          <dgm:bulletEnabled val="1"/>
        </dgm:presLayoutVars>
      </dgm:prSet>
      <dgm:spPr/>
    </dgm:pt>
    <dgm:pt modelId="{B1D9CD98-DF1E-4E8A-B8FD-C29182BFC14F}" type="pres">
      <dgm:prSet presAssocID="{10AC4B68-943E-4199-BCF6-414270513CC0}" presName="spNode" presStyleCnt="0"/>
      <dgm:spPr/>
    </dgm:pt>
    <dgm:pt modelId="{38F6CA4F-F36F-40FF-829E-F20D0E273C5E}" type="pres">
      <dgm:prSet presAssocID="{8A2C688C-87DF-4F88-9303-A43F1DEC6F3A}" presName="sibTrans" presStyleLbl="sibTrans1D1" presStyleIdx="1" presStyleCnt="5"/>
      <dgm:spPr/>
    </dgm:pt>
    <dgm:pt modelId="{6CA20604-CE76-489D-ACA1-7102F6CE3C77}" type="pres">
      <dgm:prSet presAssocID="{7304ED4C-D3DC-4147-A586-312CB939F5D1}" presName="node" presStyleLbl="node1" presStyleIdx="2" presStyleCnt="5">
        <dgm:presLayoutVars>
          <dgm:bulletEnabled val="1"/>
        </dgm:presLayoutVars>
      </dgm:prSet>
      <dgm:spPr/>
    </dgm:pt>
    <dgm:pt modelId="{44764A2E-7738-4F9A-BABC-F4BBFEE67BD6}" type="pres">
      <dgm:prSet presAssocID="{7304ED4C-D3DC-4147-A586-312CB939F5D1}" presName="spNode" presStyleCnt="0"/>
      <dgm:spPr/>
    </dgm:pt>
    <dgm:pt modelId="{995008FB-28A6-4859-8639-96BC5EAE426F}" type="pres">
      <dgm:prSet presAssocID="{40EE5CB4-530F-43ED-8800-43DBB98B424D}" presName="sibTrans" presStyleLbl="sibTrans1D1" presStyleIdx="2" presStyleCnt="5"/>
      <dgm:spPr/>
    </dgm:pt>
    <dgm:pt modelId="{319B5389-6618-4BBA-B93A-E287F029490F}" type="pres">
      <dgm:prSet presAssocID="{DC9E9BC4-F822-4CE3-AEFD-98997B6E8E1D}" presName="node" presStyleLbl="node1" presStyleIdx="3" presStyleCnt="5">
        <dgm:presLayoutVars>
          <dgm:bulletEnabled val="1"/>
        </dgm:presLayoutVars>
      </dgm:prSet>
      <dgm:spPr/>
    </dgm:pt>
    <dgm:pt modelId="{96A3A4E4-F593-4D44-BE00-14ACD763CD6E}" type="pres">
      <dgm:prSet presAssocID="{DC9E9BC4-F822-4CE3-AEFD-98997B6E8E1D}" presName="spNode" presStyleCnt="0"/>
      <dgm:spPr/>
    </dgm:pt>
    <dgm:pt modelId="{856DA1CC-BFE9-4332-B008-10C00EBD6156}" type="pres">
      <dgm:prSet presAssocID="{F42820D4-D5E2-4A2D-83DB-109DB718CFAC}" presName="sibTrans" presStyleLbl="sibTrans1D1" presStyleIdx="3" presStyleCnt="5"/>
      <dgm:spPr/>
    </dgm:pt>
    <dgm:pt modelId="{0FCD1D0D-A86D-4568-B3E0-CA0569185E34}" type="pres">
      <dgm:prSet presAssocID="{0ADE5ACD-8DF8-4BEA-B831-3C289422B178}" presName="node" presStyleLbl="node1" presStyleIdx="4" presStyleCnt="5">
        <dgm:presLayoutVars>
          <dgm:bulletEnabled val="1"/>
        </dgm:presLayoutVars>
      </dgm:prSet>
      <dgm:spPr/>
    </dgm:pt>
    <dgm:pt modelId="{81566417-2121-4C4F-A17C-4E2BEB63920C}" type="pres">
      <dgm:prSet presAssocID="{0ADE5ACD-8DF8-4BEA-B831-3C289422B178}" presName="spNode" presStyleCnt="0"/>
      <dgm:spPr/>
    </dgm:pt>
    <dgm:pt modelId="{898E6E5B-EC2A-49B6-988E-B1F46131D0BB}" type="pres">
      <dgm:prSet presAssocID="{975B379D-B667-4EB6-96E2-C5C9F00369AC}" presName="sibTrans" presStyleLbl="sibTrans1D1" presStyleIdx="4" presStyleCnt="5"/>
      <dgm:spPr/>
    </dgm:pt>
  </dgm:ptLst>
  <dgm:cxnLst>
    <dgm:cxn modelId="{0AE00F28-8ACE-48FD-97E4-9E82059684A4}" srcId="{22D2C76D-49C7-4385-8E06-B14C160A52AC}" destId="{0ADE5ACD-8DF8-4BEA-B831-3C289422B178}" srcOrd="4" destOrd="0" parTransId="{8EB9F195-486A-47E5-8FF0-BF64ECCF2B6E}" sibTransId="{975B379D-B667-4EB6-96E2-C5C9F00369AC}"/>
    <dgm:cxn modelId="{48DFC633-4AEC-4A97-8031-2B8EB0408638}" type="presOf" srcId="{0ADE5ACD-8DF8-4BEA-B831-3C289422B178}" destId="{0FCD1D0D-A86D-4568-B3E0-CA0569185E34}" srcOrd="0" destOrd="0" presId="urn:microsoft.com/office/officeart/2005/8/layout/cycle5"/>
    <dgm:cxn modelId="{BB2E0734-37F6-4293-BE0C-7A6BC6A46F59}" type="presOf" srcId="{40EE5CB4-530F-43ED-8800-43DBB98B424D}" destId="{995008FB-28A6-4859-8639-96BC5EAE426F}" srcOrd="0" destOrd="0" presId="urn:microsoft.com/office/officeart/2005/8/layout/cycle5"/>
    <dgm:cxn modelId="{0C136C65-82BF-40BD-9EFA-168C0954FC36}" srcId="{22D2C76D-49C7-4385-8E06-B14C160A52AC}" destId="{DC9E9BC4-F822-4CE3-AEFD-98997B6E8E1D}" srcOrd="3" destOrd="0" parTransId="{C78D0613-CA60-4CC7-AE83-198DADD690E0}" sibTransId="{F42820D4-D5E2-4A2D-83DB-109DB718CFAC}"/>
    <dgm:cxn modelId="{EBD9C345-E2D3-4538-A00E-C7CF6093BD78}" type="presOf" srcId="{10AC4B68-943E-4199-BCF6-414270513CC0}" destId="{44014DC6-96EC-414D-8813-ED16ADE19ADB}" srcOrd="0" destOrd="0" presId="urn:microsoft.com/office/officeart/2005/8/layout/cycle5"/>
    <dgm:cxn modelId="{F46A4280-9705-4242-AF14-E20C0BEA1467}" srcId="{22D2C76D-49C7-4385-8E06-B14C160A52AC}" destId="{7304ED4C-D3DC-4147-A586-312CB939F5D1}" srcOrd="2" destOrd="0" parTransId="{B47BC05C-F05A-4294-98CE-4609D72AA5C0}" sibTransId="{40EE5CB4-530F-43ED-8800-43DBB98B424D}"/>
    <dgm:cxn modelId="{68683A9E-4239-4036-98C2-E2647C5174A2}" type="presOf" srcId="{8FC6844A-A77C-4BFB-980E-68D373C74F05}" destId="{92B6CBC8-A946-454C-86CC-F53A88A38FA3}" srcOrd="0" destOrd="0" presId="urn:microsoft.com/office/officeart/2005/8/layout/cycle5"/>
    <dgm:cxn modelId="{95149FA0-03C3-4BAB-B378-4B9F3E88DDFA}" type="presOf" srcId="{8A2C688C-87DF-4F88-9303-A43F1DEC6F3A}" destId="{38F6CA4F-F36F-40FF-829E-F20D0E273C5E}" srcOrd="0" destOrd="0" presId="urn:microsoft.com/office/officeart/2005/8/layout/cycle5"/>
    <dgm:cxn modelId="{910846C1-1D2A-4991-A6AF-8E258B665188}" srcId="{22D2C76D-49C7-4385-8E06-B14C160A52AC}" destId="{74C9D350-4BF0-4805-B001-8CF767A8CD06}" srcOrd="0" destOrd="0" parTransId="{0781EC39-CD2B-4698-802C-AE880BEDE4A6}" sibTransId="{8FC6844A-A77C-4BFB-980E-68D373C74F05}"/>
    <dgm:cxn modelId="{F2291AC3-42AE-4427-A605-45A95AD062AE}" srcId="{22D2C76D-49C7-4385-8E06-B14C160A52AC}" destId="{10AC4B68-943E-4199-BCF6-414270513CC0}" srcOrd="1" destOrd="0" parTransId="{1FF39DBD-7446-4B00-80A4-31C4FCA518EE}" sibTransId="{8A2C688C-87DF-4F88-9303-A43F1DEC6F3A}"/>
    <dgm:cxn modelId="{D8A0EFC3-CCA8-47C5-9B42-F75996298A35}" type="presOf" srcId="{DC9E9BC4-F822-4CE3-AEFD-98997B6E8E1D}" destId="{319B5389-6618-4BBA-B93A-E287F029490F}" srcOrd="0" destOrd="0" presId="urn:microsoft.com/office/officeart/2005/8/layout/cycle5"/>
    <dgm:cxn modelId="{97CDD8CF-C8AA-457A-8018-76F67717B923}" type="presOf" srcId="{74C9D350-4BF0-4805-B001-8CF767A8CD06}" destId="{4172B524-15DC-4DA6-BE23-C00E87C40881}" srcOrd="0" destOrd="0" presId="urn:microsoft.com/office/officeart/2005/8/layout/cycle5"/>
    <dgm:cxn modelId="{508AA9D4-6AB2-4AE0-9272-BA0BEB7C6EDD}" type="presOf" srcId="{975B379D-B667-4EB6-96E2-C5C9F00369AC}" destId="{898E6E5B-EC2A-49B6-988E-B1F46131D0BB}" srcOrd="0" destOrd="0" presId="urn:microsoft.com/office/officeart/2005/8/layout/cycle5"/>
    <dgm:cxn modelId="{016F26EA-07CF-4913-8EBD-7B1E95C78A4A}" type="presOf" srcId="{F42820D4-D5E2-4A2D-83DB-109DB718CFAC}" destId="{856DA1CC-BFE9-4332-B008-10C00EBD6156}" srcOrd="0" destOrd="0" presId="urn:microsoft.com/office/officeart/2005/8/layout/cycle5"/>
    <dgm:cxn modelId="{343821F1-D34C-41E4-B8AA-B6BEE890E00D}" type="presOf" srcId="{22D2C76D-49C7-4385-8E06-B14C160A52AC}" destId="{1E380B9F-D069-478F-9AD4-B7DAE59C95EA}" srcOrd="0" destOrd="0" presId="urn:microsoft.com/office/officeart/2005/8/layout/cycle5"/>
    <dgm:cxn modelId="{B60DA1F3-8845-424C-A790-4C68E05E0B7B}" type="presOf" srcId="{7304ED4C-D3DC-4147-A586-312CB939F5D1}" destId="{6CA20604-CE76-489D-ACA1-7102F6CE3C77}" srcOrd="0" destOrd="0" presId="urn:microsoft.com/office/officeart/2005/8/layout/cycle5"/>
    <dgm:cxn modelId="{5D8F8F5E-FDE6-4F63-A36C-1F3F0CC1A4D6}" type="presParOf" srcId="{1E380B9F-D069-478F-9AD4-B7DAE59C95EA}" destId="{4172B524-15DC-4DA6-BE23-C00E87C40881}" srcOrd="0" destOrd="0" presId="urn:microsoft.com/office/officeart/2005/8/layout/cycle5"/>
    <dgm:cxn modelId="{56C37A18-DEBA-4132-891E-21405870BB64}" type="presParOf" srcId="{1E380B9F-D069-478F-9AD4-B7DAE59C95EA}" destId="{8455BB6D-D0EA-4404-A6C9-88FE1AF1CC10}" srcOrd="1" destOrd="0" presId="urn:microsoft.com/office/officeart/2005/8/layout/cycle5"/>
    <dgm:cxn modelId="{1C37DF7D-3498-4088-8BD0-9E3813DDF087}" type="presParOf" srcId="{1E380B9F-D069-478F-9AD4-B7DAE59C95EA}" destId="{92B6CBC8-A946-454C-86CC-F53A88A38FA3}" srcOrd="2" destOrd="0" presId="urn:microsoft.com/office/officeart/2005/8/layout/cycle5"/>
    <dgm:cxn modelId="{3CD0628D-93C7-4B25-8283-FB0C0FA92997}" type="presParOf" srcId="{1E380B9F-D069-478F-9AD4-B7DAE59C95EA}" destId="{44014DC6-96EC-414D-8813-ED16ADE19ADB}" srcOrd="3" destOrd="0" presId="urn:microsoft.com/office/officeart/2005/8/layout/cycle5"/>
    <dgm:cxn modelId="{92E7EA1A-53B9-485D-8E55-2164BCBFEB73}" type="presParOf" srcId="{1E380B9F-D069-478F-9AD4-B7DAE59C95EA}" destId="{B1D9CD98-DF1E-4E8A-B8FD-C29182BFC14F}" srcOrd="4" destOrd="0" presId="urn:microsoft.com/office/officeart/2005/8/layout/cycle5"/>
    <dgm:cxn modelId="{481FEBCE-7E50-4BC3-AFC1-103159E4DCB5}" type="presParOf" srcId="{1E380B9F-D069-478F-9AD4-B7DAE59C95EA}" destId="{38F6CA4F-F36F-40FF-829E-F20D0E273C5E}" srcOrd="5" destOrd="0" presId="urn:microsoft.com/office/officeart/2005/8/layout/cycle5"/>
    <dgm:cxn modelId="{57FFEFDA-E6A2-4C3F-8975-A7CD0AA3AE3F}" type="presParOf" srcId="{1E380B9F-D069-478F-9AD4-B7DAE59C95EA}" destId="{6CA20604-CE76-489D-ACA1-7102F6CE3C77}" srcOrd="6" destOrd="0" presId="urn:microsoft.com/office/officeart/2005/8/layout/cycle5"/>
    <dgm:cxn modelId="{3DEF0DD3-9E20-4EA2-803E-7E824893B178}" type="presParOf" srcId="{1E380B9F-D069-478F-9AD4-B7DAE59C95EA}" destId="{44764A2E-7738-4F9A-BABC-F4BBFEE67BD6}" srcOrd="7" destOrd="0" presId="urn:microsoft.com/office/officeart/2005/8/layout/cycle5"/>
    <dgm:cxn modelId="{02309FBA-F2B5-4277-A9A2-EAEE14C76337}" type="presParOf" srcId="{1E380B9F-D069-478F-9AD4-B7DAE59C95EA}" destId="{995008FB-28A6-4859-8639-96BC5EAE426F}" srcOrd="8" destOrd="0" presId="urn:microsoft.com/office/officeart/2005/8/layout/cycle5"/>
    <dgm:cxn modelId="{F3FD745F-F923-4D58-9A65-275631061FDF}" type="presParOf" srcId="{1E380B9F-D069-478F-9AD4-B7DAE59C95EA}" destId="{319B5389-6618-4BBA-B93A-E287F029490F}" srcOrd="9" destOrd="0" presId="urn:microsoft.com/office/officeart/2005/8/layout/cycle5"/>
    <dgm:cxn modelId="{8BB77EB8-56E5-4ED4-BC33-7C7404144CFA}" type="presParOf" srcId="{1E380B9F-D069-478F-9AD4-B7DAE59C95EA}" destId="{96A3A4E4-F593-4D44-BE00-14ACD763CD6E}" srcOrd="10" destOrd="0" presId="urn:microsoft.com/office/officeart/2005/8/layout/cycle5"/>
    <dgm:cxn modelId="{B0C31961-AB54-4EDE-961B-92C000A05603}" type="presParOf" srcId="{1E380B9F-D069-478F-9AD4-B7DAE59C95EA}" destId="{856DA1CC-BFE9-4332-B008-10C00EBD6156}" srcOrd="11" destOrd="0" presId="urn:microsoft.com/office/officeart/2005/8/layout/cycle5"/>
    <dgm:cxn modelId="{7F3A5E64-E897-48D1-A923-C5C695F38EF5}" type="presParOf" srcId="{1E380B9F-D069-478F-9AD4-B7DAE59C95EA}" destId="{0FCD1D0D-A86D-4568-B3E0-CA0569185E34}" srcOrd="12" destOrd="0" presId="urn:microsoft.com/office/officeart/2005/8/layout/cycle5"/>
    <dgm:cxn modelId="{750B4A29-902B-4F2D-8F6A-4C5A644DB294}" type="presParOf" srcId="{1E380B9F-D069-478F-9AD4-B7DAE59C95EA}" destId="{81566417-2121-4C4F-A17C-4E2BEB63920C}" srcOrd="13" destOrd="0" presId="urn:microsoft.com/office/officeart/2005/8/layout/cycle5"/>
    <dgm:cxn modelId="{94E2C339-F9B0-436A-AB90-B19CD45C0EEA}" type="presParOf" srcId="{1E380B9F-D069-478F-9AD4-B7DAE59C95EA}" destId="{898E6E5B-EC2A-49B6-988E-B1F46131D0B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B86B42-7AE2-4170-B051-63035ADFEF0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CCDC62-7231-4360-BE43-6D470D73278E}">
      <dgm:prSet/>
      <dgm:spPr/>
      <dgm:t>
        <a:bodyPr/>
        <a:lstStyle/>
        <a:p>
          <a:r>
            <a:rPr lang="en-CA"/>
            <a:t>Return interfaces to minimize dependency on implementation details</a:t>
          </a:r>
          <a:endParaRPr lang="en-US"/>
        </a:p>
      </dgm:t>
    </dgm:pt>
    <dgm:pt modelId="{08C100A2-0BC8-4173-B437-ABB11423A079}" type="parTrans" cxnId="{9C19F569-027F-4EBD-88AA-A9724FE20990}">
      <dgm:prSet/>
      <dgm:spPr/>
      <dgm:t>
        <a:bodyPr/>
        <a:lstStyle/>
        <a:p>
          <a:endParaRPr lang="en-US"/>
        </a:p>
      </dgm:t>
    </dgm:pt>
    <dgm:pt modelId="{57CDE333-756E-4EAD-85C1-6F097E6429CA}" type="sibTrans" cxnId="{9C19F569-027F-4EBD-88AA-A9724FE20990}">
      <dgm:prSet/>
      <dgm:spPr/>
      <dgm:t>
        <a:bodyPr/>
        <a:lstStyle/>
        <a:p>
          <a:endParaRPr lang="en-US"/>
        </a:p>
      </dgm:t>
    </dgm:pt>
    <dgm:pt modelId="{1C19984B-E97F-4441-9C3B-121B75E25BA6}">
      <dgm:prSet/>
      <dgm:spPr/>
      <dgm:t>
        <a:bodyPr/>
        <a:lstStyle/>
        <a:p>
          <a:r>
            <a:rPr lang="en-CA"/>
            <a:t>Only return interfaces that the client needs or expects</a:t>
          </a:r>
          <a:endParaRPr lang="en-US"/>
        </a:p>
      </dgm:t>
    </dgm:pt>
    <dgm:pt modelId="{388505FB-2A53-4A15-B8E8-C0E7195CD9D6}" type="parTrans" cxnId="{12FC0A70-0738-43EE-8A90-D75DA2073C43}">
      <dgm:prSet/>
      <dgm:spPr/>
      <dgm:t>
        <a:bodyPr/>
        <a:lstStyle/>
        <a:p>
          <a:endParaRPr lang="en-US"/>
        </a:p>
      </dgm:t>
    </dgm:pt>
    <dgm:pt modelId="{4333E1C0-04FC-427C-86CD-6AC2019D9C41}" type="sibTrans" cxnId="{12FC0A70-0738-43EE-8A90-D75DA2073C43}">
      <dgm:prSet/>
      <dgm:spPr/>
      <dgm:t>
        <a:bodyPr/>
        <a:lstStyle/>
        <a:p>
          <a:endParaRPr lang="en-US"/>
        </a:p>
      </dgm:t>
    </dgm:pt>
    <dgm:pt modelId="{170D1D66-C1CA-4363-B4C2-357E97DE39B7}">
      <dgm:prSet/>
      <dgm:spPr/>
      <dgm:t>
        <a:bodyPr/>
        <a:lstStyle/>
        <a:p>
          <a:r>
            <a:rPr lang="en-CA"/>
            <a:t>This is related to the “Interface Segregation Principle”</a:t>
          </a:r>
          <a:endParaRPr lang="en-US"/>
        </a:p>
      </dgm:t>
    </dgm:pt>
    <dgm:pt modelId="{F49F8E8F-0C99-44C1-B53D-5A9C915419AF}" type="parTrans" cxnId="{C4F0456E-3C22-4659-9A73-1E095EE9CEDE}">
      <dgm:prSet/>
      <dgm:spPr/>
      <dgm:t>
        <a:bodyPr/>
        <a:lstStyle/>
        <a:p>
          <a:endParaRPr lang="en-US"/>
        </a:p>
      </dgm:t>
    </dgm:pt>
    <dgm:pt modelId="{34EB62CC-CE98-4B6F-A29C-04DD791ED2E9}" type="sibTrans" cxnId="{C4F0456E-3C22-4659-9A73-1E095EE9CEDE}">
      <dgm:prSet/>
      <dgm:spPr/>
      <dgm:t>
        <a:bodyPr/>
        <a:lstStyle/>
        <a:p>
          <a:endParaRPr lang="en-US"/>
        </a:p>
      </dgm:t>
    </dgm:pt>
    <dgm:pt modelId="{615D7AD5-BCF5-40DA-9CF9-72D1BCCC9F10}" type="pres">
      <dgm:prSet presAssocID="{02B86B42-7AE2-4170-B051-63035ADFEF08}" presName="Name0" presStyleCnt="0">
        <dgm:presLayoutVars>
          <dgm:dir/>
          <dgm:animLvl val="lvl"/>
          <dgm:resizeHandles val="exact"/>
        </dgm:presLayoutVars>
      </dgm:prSet>
      <dgm:spPr/>
    </dgm:pt>
    <dgm:pt modelId="{A3711741-17C8-4CF5-85C8-2CC85C054530}" type="pres">
      <dgm:prSet presAssocID="{170D1D66-C1CA-4363-B4C2-357E97DE39B7}" presName="boxAndChildren" presStyleCnt="0"/>
      <dgm:spPr/>
    </dgm:pt>
    <dgm:pt modelId="{B2CFD548-B289-41A5-B2F6-88517EF21B10}" type="pres">
      <dgm:prSet presAssocID="{170D1D66-C1CA-4363-B4C2-357E97DE39B7}" presName="parentTextBox" presStyleLbl="node1" presStyleIdx="0" presStyleCnt="3"/>
      <dgm:spPr/>
    </dgm:pt>
    <dgm:pt modelId="{FB9DF7C5-3D14-43B7-B5EA-60461EAFF7BB}" type="pres">
      <dgm:prSet presAssocID="{4333E1C0-04FC-427C-86CD-6AC2019D9C41}" presName="sp" presStyleCnt="0"/>
      <dgm:spPr/>
    </dgm:pt>
    <dgm:pt modelId="{6BB5517B-EDD7-4D10-B1A0-3C990D89E795}" type="pres">
      <dgm:prSet presAssocID="{1C19984B-E97F-4441-9C3B-121B75E25BA6}" presName="arrowAndChildren" presStyleCnt="0"/>
      <dgm:spPr/>
    </dgm:pt>
    <dgm:pt modelId="{8B221B26-930D-4062-8129-65E53D8E8DD6}" type="pres">
      <dgm:prSet presAssocID="{1C19984B-E97F-4441-9C3B-121B75E25BA6}" presName="parentTextArrow" presStyleLbl="node1" presStyleIdx="1" presStyleCnt="3"/>
      <dgm:spPr/>
    </dgm:pt>
    <dgm:pt modelId="{04A2F062-933E-403B-88E4-E921537DF078}" type="pres">
      <dgm:prSet presAssocID="{57CDE333-756E-4EAD-85C1-6F097E6429CA}" presName="sp" presStyleCnt="0"/>
      <dgm:spPr/>
    </dgm:pt>
    <dgm:pt modelId="{8813CA5B-0B82-4D28-B71A-6035A9A87CBB}" type="pres">
      <dgm:prSet presAssocID="{39CCDC62-7231-4360-BE43-6D470D73278E}" presName="arrowAndChildren" presStyleCnt="0"/>
      <dgm:spPr/>
    </dgm:pt>
    <dgm:pt modelId="{4D4C8076-DDE6-4F96-9BB4-44FC0BF5A16C}" type="pres">
      <dgm:prSet presAssocID="{39CCDC62-7231-4360-BE43-6D470D73278E}" presName="parentTextArrow" presStyleLbl="node1" presStyleIdx="2" presStyleCnt="3"/>
      <dgm:spPr/>
    </dgm:pt>
  </dgm:ptLst>
  <dgm:cxnLst>
    <dgm:cxn modelId="{69CAD517-0547-4FDC-A2B5-2C40E0E67CEE}" type="presOf" srcId="{39CCDC62-7231-4360-BE43-6D470D73278E}" destId="{4D4C8076-DDE6-4F96-9BB4-44FC0BF5A16C}" srcOrd="0" destOrd="0" presId="urn:microsoft.com/office/officeart/2005/8/layout/process4"/>
    <dgm:cxn modelId="{9C19F569-027F-4EBD-88AA-A9724FE20990}" srcId="{02B86B42-7AE2-4170-B051-63035ADFEF08}" destId="{39CCDC62-7231-4360-BE43-6D470D73278E}" srcOrd="0" destOrd="0" parTransId="{08C100A2-0BC8-4173-B437-ABB11423A079}" sibTransId="{57CDE333-756E-4EAD-85C1-6F097E6429CA}"/>
    <dgm:cxn modelId="{C4F0456E-3C22-4659-9A73-1E095EE9CEDE}" srcId="{02B86B42-7AE2-4170-B051-63035ADFEF08}" destId="{170D1D66-C1CA-4363-B4C2-357E97DE39B7}" srcOrd="2" destOrd="0" parTransId="{F49F8E8F-0C99-44C1-B53D-5A9C915419AF}" sibTransId="{34EB62CC-CE98-4B6F-A29C-04DD791ED2E9}"/>
    <dgm:cxn modelId="{12FC0A70-0738-43EE-8A90-D75DA2073C43}" srcId="{02B86B42-7AE2-4170-B051-63035ADFEF08}" destId="{1C19984B-E97F-4441-9C3B-121B75E25BA6}" srcOrd="1" destOrd="0" parTransId="{388505FB-2A53-4A15-B8E8-C0E7195CD9D6}" sibTransId="{4333E1C0-04FC-427C-86CD-6AC2019D9C41}"/>
    <dgm:cxn modelId="{7A4534A5-7447-4D28-B110-E849B6B6206E}" type="presOf" srcId="{02B86B42-7AE2-4170-B051-63035ADFEF08}" destId="{615D7AD5-BCF5-40DA-9CF9-72D1BCCC9F10}" srcOrd="0" destOrd="0" presId="urn:microsoft.com/office/officeart/2005/8/layout/process4"/>
    <dgm:cxn modelId="{132103BD-BA06-4C1F-9CAE-9EA2D568A173}" type="presOf" srcId="{1C19984B-E97F-4441-9C3B-121B75E25BA6}" destId="{8B221B26-930D-4062-8129-65E53D8E8DD6}" srcOrd="0" destOrd="0" presId="urn:microsoft.com/office/officeart/2005/8/layout/process4"/>
    <dgm:cxn modelId="{84AB48E4-C3D9-4107-8FF1-5D148D5D75AC}" type="presOf" srcId="{170D1D66-C1CA-4363-B4C2-357E97DE39B7}" destId="{B2CFD548-B289-41A5-B2F6-88517EF21B10}" srcOrd="0" destOrd="0" presId="urn:microsoft.com/office/officeart/2005/8/layout/process4"/>
    <dgm:cxn modelId="{187EEFA1-4D06-404B-B02E-10B8B49B46F3}" type="presParOf" srcId="{615D7AD5-BCF5-40DA-9CF9-72D1BCCC9F10}" destId="{A3711741-17C8-4CF5-85C8-2CC85C054530}" srcOrd="0" destOrd="0" presId="urn:microsoft.com/office/officeart/2005/8/layout/process4"/>
    <dgm:cxn modelId="{718DC01A-9A03-43BE-8DD9-C8841B97EB4A}" type="presParOf" srcId="{A3711741-17C8-4CF5-85C8-2CC85C054530}" destId="{B2CFD548-B289-41A5-B2F6-88517EF21B10}" srcOrd="0" destOrd="0" presId="urn:microsoft.com/office/officeart/2005/8/layout/process4"/>
    <dgm:cxn modelId="{88F4D3B8-137A-4A18-AE5A-C8A43854C870}" type="presParOf" srcId="{615D7AD5-BCF5-40DA-9CF9-72D1BCCC9F10}" destId="{FB9DF7C5-3D14-43B7-B5EA-60461EAFF7BB}" srcOrd="1" destOrd="0" presId="urn:microsoft.com/office/officeart/2005/8/layout/process4"/>
    <dgm:cxn modelId="{B1BF3508-9D4B-4269-8BDB-08C29544D76E}" type="presParOf" srcId="{615D7AD5-BCF5-40DA-9CF9-72D1BCCC9F10}" destId="{6BB5517B-EDD7-4D10-B1A0-3C990D89E795}" srcOrd="2" destOrd="0" presId="urn:microsoft.com/office/officeart/2005/8/layout/process4"/>
    <dgm:cxn modelId="{5AF0BDB1-4088-4B84-9F61-29477C1F71EE}" type="presParOf" srcId="{6BB5517B-EDD7-4D10-B1A0-3C990D89E795}" destId="{8B221B26-930D-4062-8129-65E53D8E8DD6}" srcOrd="0" destOrd="0" presId="urn:microsoft.com/office/officeart/2005/8/layout/process4"/>
    <dgm:cxn modelId="{F8B762EA-BCF8-4F9E-8D92-6035E5A93A89}" type="presParOf" srcId="{615D7AD5-BCF5-40DA-9CF9-72D1BCCC9F10}" destId="{04A2F062-933E-403B-88E4-E921537DF078}" srcOrd="3" destOrd="0" presId="urn:microsoft.com/office/officeart/2005/8/layout/process4"/>
    <dgm:cxn modelId="{5FEB25EC-88D7-46EC-AEB1-90950DAED497}" type="presParOf" srcId="{615D7AD5-BCF5-40DA-9CF9-72D1BCCC9F10}" destId="{8813CA5B-0B82-4D28-B71A-6035A9A87CBB}" srcOrd="4" destOrd="0" presId="urn:microsoft.com/office/officeart/2005/8/layout/process4"/>
    <dgm:cxn modelId="{4FC01C95-9B8A-4351-9B4E-ACEB213BD68D}" type="presParOf" srcId="{8813CA5B-0B82-4D28-B71A-6035A9A87CBB}" destId="{4D4C8076-DDE6-4F96-9BB4-44FC0BF5A1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1D8F9-D0D9-42FC-AB87-C64CBFE567D5}">
      <dsp:nvSpPr>
        <dsp:cNvPr id="0" name=""/>
        <dsp:cNvSpPr/>
      </dsp:nvSpPr>
      <dsp:spPr>
        <a:xfrm>
          <a:off x="691753" y="0"/>
          <a:ext cx="7698581" cy="769858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D25AD-0D98-408F-9EFA-E1C9C60D5D9C}">
      <dsp:nvSpPr>
        <dsp:cNvPr id="0" name=""/>
        <dsp:cNvSpPr/>
      </dsp:nvSpPr>
      <dsp:spPr>
        <a:xfrm>
          <a:off x="1423118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 sequence of data made available over time</a:t>
          </a:r>
          <a:endParaRPr lang="en-US" sz="3500" kern="1200" dirty="0"/>
        </a:p>
      </dsp:txBody>
      <dsp:txXfrm>
        <a:off x="1569685" y="877932"/>
        <a:ext cx="2709312" cy="2709312"/>
      </dsp:txXfrm>
    </dsp:sp>
    <dsp:sp modelId="{D9C98975-E76F-495F-B356-7DF7CE5AD122}">
      <dsp:nvSpPr>
        <dsp:cNvPr id="0" name=""/>
        <dsp:cNvSpPr/>
      </dsp:nvSpPr>
      <dsp:spPr>
        <a:xfrm>
          <a:off x="4656522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Represents a data source or data sink </a:t>
          </a:r>
          <a:endParaRPr lang="en-US" sz="3500" kern="1200" dirty="0"/>
        </a:p>
      </dsp:txBody>
      <dsp:txXfrm>
        <a:off x="4803089" y="877932"/>
        <a:ext cx="2709312" cy="2709312"/>
      </dsp:txXfrm>
    </dsp:sp>
    <dsp:sp modelId="{F807B30B-5337-4F1E-BF32-6FA58F9A3BFE}">
      <dsp:nvSpPr>
        <dsp:cNvPr id="0" name=""/>
        <dsp:cNvSpPr/>
      </dsp:nvSpPr>
      <dsp:spPr>
        <a:xfrm>
          <a:off x="1423118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The next value might not be ready for a while</a:t>
          </a:r>
          <a:endParaRPr lang="en-US" sz="3500" kern="1200" dirty="0"/>
        </a:p>
      </dsp:txBody>
      <dsp:txXfrm>
        <a:off x="1569685" y="4111336"/>
        <a:ext cx="2709312" cy="2709312"/>
      </dsp:txXfrm>
    </dsp:sp>
    <dsp:sp modelId="{A69A98D7-0AE9-4708-A433-1E2327C15EF6}">
      <dsp:nvSpPr>
        <dsp:cNvPr id="0" name=""/>
        <dsp:cNvSpPr/>
      </dsp:nvSpPr>
      <dsp:spPr>
        <a:xfrm>
          <a:off x="4656522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Streams are potentially infinite (</a:t>
          </a:r>
          <a:r>
            <a:rPr lang="en-CA" sz="3500" kern="1200" dirty="0" err="1"/>
            <a:t>codata</a:t>
          </a:r>
          <a:r>
            <a:rPr lang="en-CA" sz="3500" kern="1200" dirty="0"/>
            <a:t>)</a:t>
          </a:r>
          <a:endParaRPr lang="en-US" sz="3500" kern="1200" dirty="0"/>
        </a:p>
      </dsp:txBody>
      <dsp:txXfrm>
        <a:off x="4803089" y="4111336"/>
        <a:ext cx="2709312" cy="270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0104-EFB0-49F8-A234-7D749EB617F6}">
      <dsp:nvSpPr>
        <dsp:cNvPr id="0" name=""/>
        <dsp:cNvSpPr/>
      </dsp:nvSpPr>
      <dsp:spPr>
        <a:xfrm>
          <a:off x="5530532" y="570129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read from the keyboard</a:t>
          </a:r>
          <a:endParaRPr lang="en-US" sz="5600" kern="1200"/>
        </a:p>
      </dsp:txBody>
      <dsp:txXfrm>
        <a:off x="5530532" y="570129"/>
        <a:ext cx="2900237" cy="2900237"/>
      </dsp:txXfrm>
    </dsp:sp>
    <dsp:sp modelId="{B13A9909-41B5-4667-A748-C519B6A6F236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2965260"/>
            <a:gd name="adj4" fmla="val 50781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E4756-8954-4643-9FB6-E183FBA2D443}">
      <dsp:nvSpPr>
        <dsp:cNvPr id="0" name=""/>
        <dsp:cNvSpPr/>
      </dsp:nvSpPr>
      <dsp:spPr>
        <a:xfrm>
          <a:off x="3090925" y="4795653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read or write to a file</a:t>
          </a:r>
          <a:endParaRPr lang="en-US" sz="5600" kern="1200"/>
        </a:p>
      </dsp:txBody>
      <dsp:txXfrm>
        <a:off x="3090925" y="4795653"/>
        <a:ext cx="2900237" cy="2900237"/>
      </dsp:txXfrm>
    </dsp:sp>
    <dsp:sp modelId="{A4A2D9CA-5E72-4800-B210-00391761263C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10173409"/>
            <a:gd name="adj4" fmla="val 7258930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6E47F-9AF0-47E4-B0D8-B86510601120}">
      <dsp:nvSpPr>
        <dsp:cNvPr id="0" name=""/>
        <dsp:cNvSpPr/>
      </dsp:nvSpPr>
      <dsp:spPr>
        <a:xfrm>
          <a:off x="651318" y="570129"/>
          <a:ext cx="2900237" cy="290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To write to the screen</a:t>
          </a:r>
          <a:endParaRPr lang="en-US" sz="5600" kern="1200"/>
        </a:p>
      </dsp:txBody>
      <dsp:txXfrm>
        <a:off x="651318" y="570129"/>
        <a:ext cx="2900237" cy="2900237"/>
      </dsp:txXfrm>
    </dsp:sp>
    <dsp:sp modelId="{0B362D9D-C2E1-4706-B9E3-29A74170177A}">
      <dsp:nvSpPr>
        <dsp:cNvPr id="0" name=""/>
        <dsp:cNvSpPr/>
      </dsp:nvSpPr>
      <dsp:spPr>
        <a:xfrm>
          <a:off x="1111353" y="-934"/>
          <a:ext cx="6859381" cy="6859381"/>
        </a:xfrm>
        <a:prstGeom prst="circularArrow">
          <a:avLst>
            <a:gd name="adj1" fmla="val 8245"/>
            <a:gd name="adj2" fmla="val 575810"/>
            <a:gd name="adj3" fmla="val 16858033"/>
            <a:gd name="adj4" fmla="val 14966157"/>
            <a:gd name="adj5" fmla="val 96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DF02-E89B-4FD7-8675-8777EE5AD54A}">
      <dsp:nvSpPr>
        <dsp:cNvPr id="0" name=""/>
        <dsp:cNvSpPr/>
      </dsp:nvSpPr>
      <dsp:spPr>
        <a:xfrm>
          <a:off x="72" y="26819"/>
          <a:ext cx="6920023" cy="147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1" kern="1200" dirty="0" err="1"/>
            <a:t>Console.WriteLine</a:t>
          </a:r>
          <a:r>
            <a:rPr lang="en-CA" sz="4100" b="1" kern="1200" dirty="0"/>
            <a:t>() </a:t>
          </a:r>
          <a:r>
            <a:rPr lang="en-CA" sz="4100" kern="1200" dirty="0"/>
            <a:t>outputs data to output stream </a:t>
          </a:r>
          <a:endParaRPr lang="en-US" sz="4100" kern="1200" dirty="0"/>
        </a:p>
      </dsp:txBody>
      <dsp:txXfrm>
        <a:off x="72" y="26819"/>
        <a:ext cx="6920023" cy="1478401"/>
      </dsp:txXfrm>
    </dsp:sp>
    <dsp:sp modelId="{ADC266D8-3F6E-4109-B00F-057490B437A1}">
      <dsp:nvSpPr>
        <dsp:cNvPr id="0" name=""/>
        <dsp:cNvSpPr/>
      </dsp:nvSpPr>
      <dsp:spPr>
        <a:xfrm>
          <a:off x="72" y="1505220"/>
          <a:ext cx="6920023" cy="41641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That stream by default is connected to the standard output (defined by OS)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The standard output is connected to screen by the terminal (a program)</a:t>
          </a:r>
          <a:endParaRPr lang="en-US" sz="4100" kern="1200"/>
        </a:p>
      </dsp:txBody>
      <dsp:txXfrm>
        <a:off x="72" y="1505220"/>
        <a:ext cx="6920023" cy="4164165"/>
      </dsp:txXfrm>
    </dsp:sp>
    <dsp:sp modelId="{2080AA40-59A0-4C47-8A18-BC840D4C3AE6}">
      <dsp:nvSpPr>
        <dsp:cNvPr id="0" name=""/>
        <dsp:cNvSpPr/>
      </dsp:nvSpPr>
      <dsp:spPr>
        <a:xfrm>
          <a:off x="7888898" y="26819"/>
          <a:ext cx="6920023" cy="1478401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1" kern="1200" dirty="0" err="1"/>
            <a:t>Console.ReadLine</a:t>
          </a:r>
          <a:r>
            <a:rPr lang="en-CA" sz="4100" b="1" kern="1200" dirty="0"/>
            <a:t>() </a:t>
          </a:r>
          <a:r>
            <a:rPr lang="en-CA" sz="4100" kern="1200" dirty="0"/>
            <a:t>reads data from input stream</a:t>
          </a:r>
          <a:endParaRPr lang="en-US" sz="4100" kern="1200" dirty="0"/>
        </a:p>
      </dsp:txBody>
      <dsp:txXfrm>
        <a:off x="7888898" y="26819"/>
        <a:ext cx="6920023" cy="1478401"/>
      </dsp:txXfrm>
    </dsp:sp>
    <dsp:sp modelId="{205E09ED-DAE9-49BC-9049-5BC1936273ED}">
      <dsp:nvSpPr>
        <dsp:cNvPr id="0" name=""/>
        <dsp:cNvSpPr/>
      </dsp:nvSpPr>
      <dsp:spPr>
        <a:xfrm>
          <a:off x="7888898" y="1505220"/>
          <a:ext cx="6920023" cy="4164165"/>
        </a:xfrm>
        <a:prstGeom prst="rect">
          <a:avLst/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That stream by default is connected to the standard input (defined by OS)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100" kern="1200"/>
            <a:t>The standard input is connected to keyboard by the terminal (a program) </a:t>
          </a:r>
          <a:endParaRPr lang="en-US" sz="4100" kern="1200"/>
        </a:p>
      </dsp:txBody>
      <dsp:txXfrm>
        <a:off x="7888898" y="1505220"/>
        <a:ext cx="6920023" cy="4164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59D0F-D277-47CE-8A6B-CDF9D8CF7EDC}">
      <dsp:nvSpPr>
        <dsp:cNvPr id="0" name=""/>
        <dsp:cNvSpPr/>
      </dsp:nvSpPr>
      <dsp:spPr>
        <a:xfrm>
          <a:off x="0" y="33740"/>
          <a:ext cx="9082088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Containers (collections) are finite</a:t>
          </a:r>
          <a:endParaRPr lang="en-US" sz="6100" kern="1200"/>
        </a:p>
      </dsp:txBody>
      <dsp:txXfrm>
        <a:off x="118456" y="152196"/>
        <a:ext cx="8845176" cy="2189668"/>
      </dsp:txXfrm>
    </dsp:sp>
    <dsp:sp modelId="{23946145-B2FB-4AB6-9707-27B554310887}">
      <dsp:nvSpPr>
        <dsp:cNvPr id="0" name=""/>
        <dsp:cNvSpPr/>
      </dsp:nvSpPr>
      <dsp:spPr>
        <a:xfrm>
          <a:off x="0" y="2636000"/>
          <a:ext cx="9082088" cy="242658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Data is always available</a:t>
          </a:r>
          <a:endParaRPr lang="en-US" sz="6100" kern="1200"/>
        </a:p>
      </dsp:txBody>
      <dsp:txXfrm>
        <a:off x="118456" y="2754456"/>
        <a:ext cx="8845176" cy="2189668"/>
      </dsp:txXfrm>
    </dsp:sp>
    <dsp:sp modelId="{821F7537-2A8A-4E44-A81A-E3279FD225CC}">
      <dsp:nvSpPr>
        <dsp:cNvPr id="0" name=""/>
        <dsp:cNvSpPr/>
      </dsp:nvSpPr>
      <dsp:spPr>
        <a:xfrm>
          <a:off x="0" y="5238260"/>
          <a:ext cx="9082088" cy="242658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Data can be queried multiple times </a:t>
          </a:r>
          <a:endParaRPr lang="en-US" sz="6100" kern="1200"/>
        </a:p>
      </dsp:txBody>
      <dsp:txXfrm>
        <a:off x="118456" y="5356716"/>
        <a:ext cx="8845176" cy="2189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B9138-D42D-4ECF-AB12-149DC081AE67}">
      <dsp:nvSpPr>
        <dsp:cNvPr id="0" name=""/>
        <dsp:cNvSpPr/>
      </dsp:nvSpPr>
      <dsp:spPr>
        <a:xfrm>
          <a:off x="0" y="35765"/>
          <a:ext cx="967791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Less awkward than saying IEnumerable </a:t>
          </a:r>
          <a:endParaRPr lang="en-US" sz="5300" kern="1200"/>
        </a:p>
      </dsp:txBody>
      <dsp:txXfrm>
        <a:off x="102921" y="138686"/>
        <a:ext cx="9472073" cy="1902498"/>
      </dsp:txXfrm>
    </dsp:sp>
    <dsp:sp modelId="{52498FE6-A37E-49C1-9E97-67D030D99FE7}">
      <dsp:nvSpPr>
        <dsp:cNvPr id="0" name=""/>
        <dsp:cNvSpPr/>
      </dsp:nvSpPr>
      <dsp:spPr>
        <a:xfrm>
          <a:off x="0" y="2296745"/>
          <a:ext cx="9677915" cy="210834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We are including standard containers and streams</a:t>
          </a:r>
          <a:endParaRPr lang="en-US" sz="5300" kern="1200"/>
        </a:p>
      </dsp:txBody>
      <dsp:txXfrm>
        <a:off x="102921" y="2399666"/>
        <a:ext cx="9472073" cy="1902498"/>
      </dsp:txXfrm>
    </dsp:sp>
    <dsp:sp modelId="{EDFCB786-859F-409B-A5B4-9032B131DC88}">
      <dsp:nvSpPr>
        <dsp:cNvPr id="0" name=""/>
        <dsp:cNvSpPr/>
      </dsp:nvSpPr>
      <dsp:spPr>
        <a:xfrm>
          <a:off x="0" y="4557725"/>
          <a:ext cx="9677915" cy="210834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/>
            <a:t>If I was rewriting the library from scratch I’d call it </a:t>
          </a:r>
          <a:r>
            <a:rPr lang="en-CA" sz="5300" kern="1200" dirty="0" err="1"/>
            <a:t>ISequence</a:t>
          </a:r>
          <a:endParaRPr lang="en-US" sz="5300" kern="1200" dirty="0"/>
        </a:p>
      </dsp:txBody>
      <dsp:txXfrm>
        <a:off x="102921" y="4660646"/>
        <a:ext cx="9472073" cy="19024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B524-15DC-4DA6-BE23-C00E87C40881}">
      <dsp:nvSpPr>
        <dsp:cNvPr id="0" name=""/>
        <dsp:cNvSpPr/>
      </dsp:nvSpPr>
      <dsp:spPr>
        <a:xfrm>
          <a:off x="3277179" y="3467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You can iterate over them</a:t>
          </a:r>
          <a:endParaRPr lang="en-US" sz="2300" kern="1200"/>
        </a:p>
      </dsp:txBody>
      <dsp:txXfrm>
        <a:off x="3357385" y="83673"/>
        <a:ext cx="2367317" cy="1482612"/>
      </dsp:txXfrm>
    </dsp:sp>
    <dsp:sp modelId="{92B6CBC8-A946-454C-86CC-F53A88A38FA3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4886098" y="417725"/>
              </a:moveTo>
              <a:arcTo wR="3283403" hR="3283403" stAng="17953025" swAng="121219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14DC6-96EC-414D-8813-ED16ADE19ADB}">
      <dsp:nvSpPr>
        <dsp:cNvPr id="0" name=""/>
        <dsp:cNvSpPr/>
      </dsp:nvSpPr>
      <dsp:spPr>
        <a:xfrm>
          <a:off x="6399881" y="2272243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Difference is you can’t go back to the beginning unless buffered</a:t>
          </a:r>
          <a:endParaRPr lang="en-US" sz="2300" kern="1200"/>
        </a:p>
      </dsp:txBody>
      <dsp:txXfrm>
        <a:off x="6480087" y="2352449"/>
        <a:ext cx="2367317" cy="1482612"/>
      </dsp:txXfrm>
    </dsp:sp>
    <dsp:sp modelId="{38F6CA4F-F36F-40FF-829E-F20D0E273C5E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6558945" y="3510487"/>
              </a:moveTo>
              <a:arcTo wR="3283403" hR="3283403" stAng="21837948" swAng="136023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20604-CE76-489D-ACA1-7102F6CE3C77}">
      <dsp:nvSpPr>
        <dsp:cNvPr id="0" name=""/>
        <dsp:cNvSpPr/>
      </dsp:nvSpPr>
      <dsp:spPr>
        <a:xfrm>
          <a:off x="5207115" y="5943199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Buffering means data is stored in memory </a:t>
          </a:r>
          <a:endParaRPr lang="en-US" sz="2300" kern="1200"/>
        </a:p>
      </dsp:txBody>
      <dsp:txXfrm>
        <a:off x="5287321" y="6023405"/>
        <a:ext cx="2367317" cy="1482612"/>
      </dsp:txXfrm>
    </dsp:sp>
    <dsp:sp modelId="{995008FB-28A6-4859-8639-96BC5EAE426F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3686680" y="6541947"/>
              </a:moveTo>
              <a:arcTo wR="3283403" hR="3283403" stAng="4976697" swAng="846606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B5389-6618-4BBA-B93A-E287F029490F}">
      <dsp:nvSpPr>
        <dsp:cNvPr id="0" name=""/>
        <dsp:cNvSpPr/>
      </dsp:nvSpPr>
      <dsp:spPr>
        <a:xfrm>
          <a:off x="1347243" y="5943199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A collection can be treated like a stream</a:t>
          </a:r>
          <a:endParaRPr lang="en-US" sz="2300" kern="1200"/>
        </a:p>
      </dsp:txBody>
      <dsp:txXfrm>
        <a:off x="1427449" y="6023405"/>
        <a:ext cx="2367317" cy="1482612"/>
      </dsp:txXfrm>
    </dsp:sp>
    <dsp:sp modelId="{856DA1CC-BFE9-4332-B008-10C00EBD6156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348466" y="4755436"/>
              </a:moveTo>
              <a:arcTo wR="3283403" hR="3283403" stAng="9201822" swAng="136023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D1D0D-A86D-4568-B3E0-CA0569185E34}">
      <dsp:nvSpPr>
        <dsp:cNvPr id="0" name=""/>
        <dsp:cNvSpPr/>
      </dsp:nvSpPr>
      <dsp:spPr>
        <a:xfrm>
          <a:off x="154476" y="2272243"/>
          <a:ext cx="2527729" cy="1643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IEnumerable can be used on both streams and collections</a:t>
          </a:r>
          <a:endParaRPr lang="en-US" sz="2300" kern="1200"/>
        </a:p>
      </dsp:txBody>
      <dsp:txXfrm>
        <a:off x="234682" y="2352449"/>
        <a:ext cx="2367317" cy="1482612"/>
      </dsp:txXfrm>
    </dsp:sp>
    <dsp:sp modelId="{898E6E5B-EC2A-49B6-988E-B1F46131D0BB}">
      <dsp:nvSpPr>
        <dsp:cNvPr id="0" name=""/>
        <dsp:cNvSpPr/>
      </dsp:nvSpPr>
      <dsp:spPr>
        <a:xfrm>
          <a:off x="1257640" y="824979"/>
          <a:ext cx="6566807" cy="6566807"/>
        </a:xfrm>
        <a:custGeom>
          <a:avLst/>
          <a:gdLst/>
          <a:ahLst/>
          <a:cxnLst/>
          <a:rect l="0" t="0" r="0" b="0"/>
          <a:pathLst>
            <a:path>
              <a:moveTo>
                <a:pt x="789654" y="1147530"/>
              </a:moveTo>
              <a:arcTo wR="3283403" hR="3283403" stAng="13234785" swAng="121219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D548-B289-41A5-B2F6-88517EF21B10}">
      <dsp:nvSpPr>
        <dsp:cNvPr id="0" name=""/>
        <dsp:cNvSpPr/>
      </dsp:nvSpPr>
      <dsp:spPr>
        <a:xfrm>
          <a:off x="0" y="4287835"/>
          <a:ext cx="14808994" cy="1407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This is related to the “Interface Segregation Principle”</a:t>
          </a:r>
          <a:endParaRPr lang="en-US" sz="3900" kern="1200"/>
        </a:p>
      </dsp:txBody>
      <dsp:txXfrm>
        <a:off x="0" y="4287835"/>
        <a:ext cx="14808994" cy="1407363"/>
      </dsp:txXfrm>
    </dsp:sp>
    <dsp:sp modelId="{8B221B26-930D-4062-8129-65E53D8E8DD6}">
      <dsp:nvSpPr>
        <dsp:cNvPr id="0" name=""/>
        <dsp:cNvSpPr/>
      </dsp:nvSpPr>
      <dsp:spPr>
        <a:xfrm rot="10800000">
          <a:off x="0" y="2144420"/>
          <a:ext cx="14808994" cy="216452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Only return interfaces that the client needs or expects</a:t>
          </a:r>
          <a:endParaRPr lang="en-US" sz="3900" kern="1200"/>
        </a:p>
      </dsp:txBody>
      <dsp:txXfrm rot="10800000">
        <a:off x="0" y="2144420"/>
        <a:ext cx="14808994" cy="1406443"/>
      </dsp:txXfrm>
    </dsp:sp>
    <dsp:sp modelId="{4D4C8076-DDE6-4F96-9BB4-44FC0BF5A16C}">
      <dsp:nvSpPr>
        <dsp:cNvPr id="0" name=""/>
        <dsp:cNvSpPr/>
      </dsp:nvSpPr>
      <dsp:spPr>
        <a:xfrm rot="10800000">
          <a:off x="0" y="1006"/>
          <a:ext cx="14808994" cy="216452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Return interfaces to minimize dependency on implementation details</a:t>
          </a:r>
          <a:endParaRPr lang="en-US" sz="3900" kern="1200"/>
        </a:p>
      </dsp:txBody>
      <dsp:txXfrm rot="10800000">
        <a:off x="0" y="1006"/>
        <a:ext cx="14808994" cy="140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iterator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" TargetMode="External"/><Relationship Id="rId2" Type="http://schemas.openxmlformats.org/officeDocument/2006/relationships/hyperlink" Target="https://en.wikipedia.org/wiki/Stream_(comput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 and 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BFC75-3F3C-52BB-17F8-A5E879F6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8300">
                <a:solidFill>
                  <a:srgbClr val="FFFFFF"/>
                </a:solidFill>
              </a:rPr>
              <a:t>Streams are Like Collections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0C5FA4D-6720-F616-8923-21FF8B05B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68961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45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2650-9290-CAB6-338E-EC0F48C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Refresher: </a:t>
            </a:r>
            <a:r>
              <a:rPr lang="en-CA" dirty="0" err="1"/>
              <a:t>IEnumerable</a:t>
            </a:r>
            <a:r>
              <a:rPr lang="en-CA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23BE-639D-4120-A879-EA5CB611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Exposes an enumerator, which supports iteration over collections (and </a:t>
            </a:r>
            <a:r>
              <a:rPr lang="en-US" dirty="0" err="1">
                <a:solidFill>
                  <a:schemeClr val="tx1"/>
                </a:solidFill>
              </a:rPr>
              <a:t>codata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The base interface for all collections that can be enumerated. </a:t>
            </a:r>
          </a:p>
          <a:p>
            <a:r>
              <a:rPr lang="en-US" dirty="0">
                <a:solidFill>
                  <a:schemeClr val="tx1"/>
                </a:solidFill>
              </a:rPr>
              <a:t>Contains a single method, </a:t>
            </a:r>
            <a:r>
              <a:rPr lang="en-US" dirty="0" err="1">
                <a:solidFill>
                  <a:schemeClr val="tx1"/>
                </a:solidFill>
              </a:rPr>
              <a:t>GetEnumerator</a:t>
            </a:r>
            <a:r>
              <a:rPr lang="en-US" dirty="0">
                <a:solidFill>
                  <a:schemeClr val="tx1"/>
                </a:solidFill>
              </a:rPr>
              <a:t>(), which returns an </a:t>
            </a:r>
            <a:r>
              <a:rPr lang="en-US" dirty="0" err="1">
                <a:solidFill>
                  <a:schemeClr val="tx1"/>
                </a:solidFill>
              </a:rPr>
              <a:t>Ienumerator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IEnumerator</a:t>
            </a:r>
            <a:r>
              <a:rPr lang="en-US" dirty="0">
                <a:solidFill>
                  <a:schemeClr val="tx1"/>
                </a:solidFill>
              </a:rPr>
              <a:t>&lt;T&gt; exposes a Current property and </a:t>
            </a:r>
            <a:r>
              <a:rPr lang="en-US" dirty="0" err="1">
                <a:solidFill>
                  <a:schemeClr val="tx1"/>
                </a:solidFill>
              </a:rPr>
              <a:t>MoveNext</a:t>
            </a:r>
            <a:r>
              <a:rPr lang="en-US" dirty="0">
                <a:solidFill>
                  <a:schemeClr val="tx1"/>
                </a:solidFill>
              </a:rPr>
              <a:t>() and Reset() methods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8B8-5063-4F02-7CAF-F11E437F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StreamReader</a:t>
            </a:r>
            <a:r>
              <a:rPr lang="en-CA" dirty="0"/>
              <a:t> as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527E-BFAD-4417-BB5F-FAE40900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Has a “</a:t>
            </a:r>
            <a:r>
              <a:rPr lang="en-CA" dirty="0" err="1">
                <a:solidFill>
                  <a:schemeClr val="tx1"/>
                </a:solidFill>
              </a:rPr>
              <a:t>ReadLine</a:t>
            </a:r>
            <a:r>
              <a:rPr lang="en-CA" dirty="0">
                <a:solidFill>
                  <a:schemeClr val="tx1"/>
                </a:solidFill>
              </a:rPr>
              <a:t>()” method </a:t>
            </a:r>
          </a:p>
          <a:p>
            <a:r>
              <a:rPr lang="en-CA" dirty="0">
                <a:solidFill>
                  <a:schemeClr val="tx1"/>
                </a:solidFill>
              </a:rPr>
              <a:t>Returns a string or null </a:t>
            </a:r>
          </a:p>
          <a:p>
            <a:r>
              <a:rPr lang="en-CA" dirty="0">
                <a:solidFill>
                  <a:schemeClr val="tx1"/>
                </a:solidFill>
              </a:rPr>
              <a:t>If null then no more data</a:t>
            </a:r>
          </a:p>
          <a:p>
            <a:r>
              <a:rPr lang="en-CA" dirty="0">
                <a:solidFill>
                  <a:schemeClr val="tx1"/>
                </a:solidFill>
              </a:rPr>
              <a:t>This is effectively an enumerator</a:t>
            </a:r>
          </a:p>
          <a:p>
            <a:r>
              <a:rPr lang="en-CA" dirty="0">
                <a:solidFill>
                  <a:schemeClr val="tx1"/>
                </a:solidFill>
              </a:rPr>
              <a:t>We will learn how to create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8D1C9-FAD5-38E8-DA72-7C42B603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9" y="3238500"/>
            <a:ext cx="53826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B46-5792-886A-09B3-B026CE4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File.ReadLines</a:t>
            </a:r>
            <a:r>
              <a:rPr lang="en-CA" dirty="0"/>
              <a:t>() function does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D25BA-2425-2D0C-09D9-3615B890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177312"/>
            <a:ext cx="13298090" cy="4394352"/>
          </a:xfrm>
        </p:spPr>
      </p:pic>
    </p:spTree>
    <p:extLst>
      <p:ext uri="{BB962C8B-B14F-4D97-AF65-F5344CB8AC3E}">
        <p14:creationId xmlns:p14="http://schemas.microsoft.com/office/powerpoint/2010/main" val="414133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5AD2-C8A7-F5FF-3A9B-EC425659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This implies</a:t>
            </a:r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660839A-BCB9-4360-E586-4CA7ED296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E587-C0D4-7B1F-1570-7D2EF62B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Algorithms and functions written for streams can work on collections</a:t>
            </a:r>
          </a:p>
          <a:p>
            <a:r>
              <a:rPr lang="en-CA" dirty="0">
                <a:solidFill>
                  <a:schemeClr val="tx1"/>
                </a:solidFill>
              </a:rPr>
              <a:t>We can write a single library that accepts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and save a lot of code</a:t>
            </a:r>
          </a:p>
          <a:p>
            <a:r>
              <a:rPr lang="en-CA" dirty="0">
                <a:solidFill>
                  <a:schemeClr val="tx1"/>
                </a:solidFill>
              </a:rPr>
              <a:t>This is what the “LINQ” library does</a:t>
            </a:r>
          </a:p>
        </p:txBody>
      </p:sp>
    </p:spTree>
    <p:extLst>
      <p:ext uri="{BB962C8B-B14F-4D97-AF65-F5344CB8AC3E}">
        <p14:creationId xmlns:p14="http://schemas.microsoft.com/office/powerpoint/2010/main" val="37906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0DB8-E7B8-12A2-CCC3-955943D2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 is an example of reading a file</a:t>
            </a:r>
            <a:br>
              <a:rPr lang="en-CA" dirty="0"/>
            </a:br>
            <a:r>
              <a:rPr lang="en-CA" sz="4400" dirty="0"/>
              <a:t>(From reference source: notice they are using a stream reader)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9AE61-57C2-C9F4-59CB-448FB1882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3314700"/>
            <a:ext cx="11147398" cy="5029200"/>
          </a:xfrm>
        </p:spPr>
      </p:pic>
    </p:spTree>
    <p:extLst>
      <p:ext uri="{BB962C8B-B14F-4D97-AF65-F5344CB8AC3E}">
        <p14:creationId xmlns:p14="http://schemas.microsoft.com/office/powerpoint/2010/main" val="352315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6F477-2F88-BB1A-05D7-F04417CB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This function returns an </a:t>
            </a:r>
            <a:r>
              <a:rPr lang="en-CA" dirty="0" err="1"/>
              <a:t>IEnumerable</a:t>
            </a:r>
            <a:endParaRPr lang="en-CA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A28659E-82E7-16DE-827B-FF4FC75C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2A7A-85C8-E204-47A8-3858344D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can “foreach” over it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Data is only loaded if/when requested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Can read only part of data if requested 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No 2GB limit</a:t>
            </a:r>
          </a:p>
        </p:txBody>
      </p:sp>
    </p:spTree>
    <p:extLst>
      <p:ext uri="{BB962C8B-B14F-4D97-AF65-F5344CB8AC3E}">
        <p14:creationId xmlns:p14="http://schemas.microsoft.com/office/powerpoint/2010/main" val="18559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87AC-9802-88BE-D292-4001B62A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They could also have written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A8433-49B5-F3EE-369F-6BA51015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13862"/>
            <a:ext cx="14892232" cy="17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420D-2148-1B1B-3013-4E5A2BC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ToList</a:t>
            </a:r>
            <a:r>
              <a:rPr lang="en-CA" dirty="0"/>
              <a:t>() versus </a:t>
            </a:r>
            <a:r>
              <a:rPr lang="en-CA" dirty="0" err="1"/>
              <a:t>ToArray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94F1-DC90-AAFD-FB94-1D30E6C6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If I return a “</a:t>
            </a:r>
            <a:r>
              <a:rPr lang="en-CA" dirty="0" err="1">
                <a:solidFill>
                  <a:schemeClr val="tx1"/>
                </a:solidFill>
              </a:rPr>
              <a:t>IReadOnlyList</a:t>
            </a:r>
            <a:r>
              <a:rPr lang="en-CA" dirty="0">
                <a:solidFill>
                  <a:schemeClr val="tx1"/>
                </a:solidFill>
              </a:rPr>
              <a:t>()” my function can return a list or array</a:t>
            </a:r>
          </a:p>
          <a:p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 err="1">
                <a:solidFill>
                  <a:schemeClr val="tx1"/>
                </a:solidFill>
              </a:rPr>
              <a:t>ToList</a:t>
            </a:r>
            <a:r>
              <a:rPr lang="en-CA" dirty="0">
                <a:solidFill>
                  <a:schemeClr val="tx1"/>
                </a:solidFill>
              </a:rPr>
              <a:t>() function is usually better than a “</a:t>
            </a:r>
            <a:r>
              <a:rPr lang="en-CA" dirty="0" err="1">
                <a:solidFill>
                  <a:schemeClr val="tx1"/>
                </a:solidFill>
              </a:rPr>
              <a:t>ToArray</a:t>
            </a:r>
            <a:r>
              <a:rPr lang="en-CA" dirty="0">
                <a:solidFill>
                  <a:schemeClr val="tx1"/>
                </a:solidFill>
              </a:rPr>
              <a:t>()”</a:t>
            </a:r>
          </a:p>
          <a:p>
            <a:r>
              <a:rPr lang="en-CA" dirty="0">
                <a:solidFill>
                  <a:schemeClr val="tx1"/>
                </a:solidFill>
              </a:rPr>
              <a:t>Why? Exercise for the reader. </a:t>
            </a:r>
          </a:p>
          <a:p>
            <a:r>
              <a:rPr lang="en-CA" dirty="0">
                <a:solidFill>
                  <a:schemeClr val="tx1"/>
                </a:solidFill>
              </a:rPr>
              <a:t>Hint: think about how you would implement both functions</a:t>
            </a:r>
          </a:p>
          <a:p>
            <a:r>
              <a:rPr lang="en-CA" dirty="0">
                <a:solidFill>
                  <a:schemeClr val="tx1"/>
                </a:solidFill>
              </a:rPr>
              <a:t>Note: a restriction of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is that you can only iterate over it once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07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407B-29B4-0DDE-003E-590C649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example of a streaming into a buffer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32B1-F9F3-AD48-96BE-419B22042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543300"/>
            <a:ext cx="12375872" cy="4724400"/>
          </a:xfrm>
        </p:spPr>
      </p:pic>
    </p:spTree>
    <p:extLst>
      <p:ext uri="{BB962C8B-B14F-4D97-AF65-F5344CB8AC3E}">
        <p14:creationId xmlns:p14="http://schemas.microsoft.com/office/powerpoint/2010/main" val="39772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C6896-41FC-1477-AC2B-47F18DBE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Streams are sequential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A3187-3816-A60F-D534-1A36ADA66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566088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33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407B-29B4-0DDE-003E-590C649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return </a:t>
            </a:r>
            <a:r>
              <a:rPr lang="en-CA" dirty="0" err="1"/>
              <a:t>IEnumerable</a:t>
            </a:r>
            <a:r>
              <a:rPr lang="en-CA" dirty="0"/>
              <a:t> and not List?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C12-7A99-02E5-5944-D2CEC93F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Remember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 is an interface and List is a class </a:t>
            </a:r>
          </a:p>
          <a:p>
            <a:r>
              <a:rPr lang="en-CA" dirty="0">
                <a:solidFill>
                  <a:schemeClr val="tx1"/>
                </a:solidFill>
              </a:rPr>
              <a:t>We want flexibility to change the implementation</a:t>
            </a:r>
          </a:p>
          <a:p>
            <a:r>
              <a:rPr lang="en-CA" dirty="0">
                <a:solidFill>
                  <a:schemeClr val="tx1"/>
                </a:solidFill>
              </a:rPr>
              <a:t>We should prefer to return an interface over classes </a:t>
            </a:r>
          </a:p>
          <a:p>
            <a:r>
              <a:rPr lang="en-CA" dirty="0">
                <a:solidFill>
                  <a:schemeClr val="tx1"/>
                </a:solidFill>
              </a:rPr>
              <a:t>The reduces “coupling” and hides implementation details</a:t>
            </a:r>
          </a:p>
          <a:p>
            <a:r>
              <a:rPr lang="en-CA" dirty="0">
                <a:solidFill>
                  <a:schemeClr val="tx1"/>
                </a:solidFill>
              </a:rPr>
              <a:t>We should choose the interface that best describes the result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570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8C3-DC51-7A8E-B708-4B5BD67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</a:t>
            </a:r>
            <a:r>
              <a:rPr lang="en-CA" dirty="0" err="1"/>
              <a:t>IList</a:t>
            </a:r>
            <a:r>
              <a:rPr lang="en-CA" dirty="0"/>
              <a:t>&lt;T&gt; makes sense?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7A9E-D571-5776-86B6-DE7524C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Yes it could, however it adds requirements</a:t>
            </a:r>
          </a:p>
          <a:p>
            <a:r>
              <a:rPr lang="en-CA" dirty="0">
                <a:solidFill>
                  <a:schemeClr val="tx1"/>
                </a:solidFill>
              </a:rPr>
              <a:t>Forces the data to be buffered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copied into an intermediate collection</a:t>
            </a:r>
          </a:p>
          <a:p>
            <a:r>
              <a:rPr lang="en-CA" dirty="0">
                <a:solidFill>
                  <a:schemeClr val="tx1"/>
                </a:solidFill>
              </a:rPr>
              <a:t>Requires that the intermediate collection is mutable (can be changed)</a:t>
            </a:r>
          </a:p>
          <a:p>
            <a:r>
              <a:rPr lang="en-CA" dirty="0">
                <a:solidFill>
                  <a:schemeClr val="tx1"/>
                </a:solidFill>
              </a:rPr>
              <a:t>We can only handle up to 2 billion items (e.g. 2GB binary data)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12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8C3-DC51-7A8E-B708-4B5BD67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is </a:t>
            </a:r>
            <a:r>
              <a:rPr lang="en-CA" dirty="0" err="1"/>
              <a:t>IReadOnlyList</a:t>
            </a:r>
            <a:r>
              <a:rPr lang="en-CA" dirty="0"/>
              <a:t>&lt;T&gt; better?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7A9E-D571-5776-86B6-DE7524CD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Yes it is a bit however it still requires “indexing”</a:t>
            </a:r>
          </a:p>
          <a:p>
            <a:r>
              <a:rPr lang="en-CA" dirty="0">
                <a:solidFill>
                  <a:schemeClr val="tx1"/>
                </a:solidFill>
              </a:rPr>
              <a:t>Indexing a stream means it must be in memory </a:t>
            </a:r>
          </a:p>
          <a:p>
            <a:r>
              <a:rPr lang="en-CA" dirty="0">
                <a:solidFill>
                  <a:schemeClr val="tx1"/>
                </a:solidFill>
              </a:rPr>
              <a:t>Or if it is a file we must perform a seek operation</a:t>
            </a:r>
          </a:p>
          <a:p>
            <a:r>
              <a:rPr lang="en-CA" dirty="0">
                <a:solidFill>
                  <a:schemeClr val="tx1"/>
                </a:solidFill>
              </a:rPr>
              <a:t>Seeking in a file is slow, hogs resources, and is best avoided </a:t>
            </a:r>
          </a:p>
        </p:txBody>
      </p:sp>
    </p:spTree>
    <p:extLst>
      <p:ext uri="{BB962C8B-B14F-4D97-AF65-F5344CB8AC3E}">
        <p14:creationId xmlns:p14="http://schemas.microsoft.com/office/powerpoint/2010/main" val="170255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13108-9068-87DA-2F75-AD1A19D8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Choosing the Return Type is Important</a:t>
            </a:r>
          </a:p>
        </p:txBody>
      </p:sp>
      <p:pic>
        <p:nvPicPr>
          <p:cNvPr id="7" name="Graphic 6" descr="Chess Pieces">
            <a:extLst>
              <a:ext uri="{FF2B5EF4-FFF2-40B4-BE49-F238E27FC236}">
                <a16:creationId xmlns:a16="http://schemas.microsoft.com/office/drawing/2014/main" id="{723E9916-30F4-26E6-DEAE-5D07FE3F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3BB-C179-90E1-1F4E-0EBD36B4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It’s like developing your pieces early in chess</a:t>
            </a:r>
          </a:p>
          <a:p>
            <a:r>
              <a:rPr lang="en-CA" dirty="0">
                <a:solidFill>
                  <a:schemeClr val="tx1"/>
                </a:solidFill>
              </a:rPr>
              <a:t>Decisions you make early on affect your options later on </a:t>
            </a:r>
          </a:p>
        </p:txBody>
      </p:sp>
    </p:spTree>
    <p:extLst>
      <p:ext uri="{BB962C8B-B14F-4D97-AF65-F5344CB8AC3E}">
        <p14:creationId xmlns:p14="http://schemas.microsoft.com/office/powerpoint/2010/main" val="91330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091A-991E-4E95-3666-0E2EB259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Guiding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DB4FA-5B9C-56E4-45E3-9920C3921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6169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9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E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842166-86D0-EB6E-8D2D-6AECE064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85" y="1596256"/>
            <a:ext cx="15918146" cy="70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EA67-4C24-3693-A0A8-08F44472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An alternative implementation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FC5CB-83DA-FD69-6A32-1ED9A3D7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4381500"/>
            <a:ext cx="12908706" cy="3886200"/>
          </a:xfrm>
        </p:spPr>
      </p:pic>
    </p:spTree>
    <p:extLst>
      <p:ext uri="{BB962C8B-B14F-4D97-AF65-F5344CB8AC3E}">
        <p14:creationId xmlns:p14="http://schemas.microsoft.com/office/powerpoint/2010/main" val="39087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2FF1443-3049-90A6-0596-7D93C17E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8A7A9-0AF5-4D08-E650-6CB025BF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Iterator Methods (Coroutines)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64D-A317-9C67-E79C-F78BDF78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iterator method is a function that generates a stream </a:t>
            </a:r>
          </a:p>
          <a:p>
            <a:r>
              <a:rPr lang="en-CA" dirty="0">
                <a:solidFill>
                  <a:schemeClr val="tx1"/>
                </a:solidFill>
              </a:rPr>
              <a:t>See: </a:t>
            </a:r>
            <a:r>
              <a:rPr lang="en-CA" dirty="0">
                <a:hlinkClick r:id="rId3"/>
              </a:rPr>
              <a:t>https://learn.microsoft.com/en-us/dotnet/csharp/iterators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Understanding them fully requires understanding how to implement interfaces</a:t>
            </a:r>
          </a:p>
          <a:p>
            <a:r>
              <a:rPr lang="en-CA" dirty="0">
                <a:solidFill>
                  <a:schemeClr val="tx1"/>
                </a:solidFill>
              </a:rPr>
              <a:t>They act like functions which can be paused and resumed </a:t>
            </a:r>
          </a:p>
          <a:p>
            <a:r>
              <a:rPr lang="en-CA" dirty="0">
                <a:solidFill>
                  <a:schemeClr val="tx1"/>
                </a:solidFill>
              </a:rPr>
              <a:t> In other words they are a form of coroutine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1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31C78-4B39-8602-BE3C-79B4EF6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When do we usually use streams?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805888-70C0-4FB7-F0DF-C7AD19B74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20736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9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175-B32D-EEF4-45A6-5E1BD6CF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50" y="956344"/>
            <a:ext cx="12960301" cy="460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000" b="1" cap="all">
                <a:solidFill>
                  <a:schemeClr val="tx1"/>
                </a:solidFill>
              </a:rPr>
              <a:t>What kind of data is in a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EC4B-9C94-8C43-BEDE-F714EFED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48" y="5561899"/>
            <a:ext cx="12960303" cy="323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tx1"/>
                </a:solidFill>
              </a:rPr>
              <a:t>Could be any type, but is often characters, bytes, and strings (lines of text)</a:t>
            </a:r>
          </a:p>
        </p:txBody>
      </p:sp>
    </p:spTree>
    <p:extLst>
      <p:ext uri="{BB962C8B-B14F-4D97-AF65-F5344CB8AC3E}">
        <p14:creationId xmlns:p14="http://schemas.microsoft.com/office/powerpoint/2010/main" val="314677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244-B5E5-BADD-2FC1-87FD14A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You already used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D81333-7AA6-D707-380D-E69DAC318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9185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1C78-4B39-8602-BE3C-79B4EF6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use streams?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E2EF-B742-1EB8-7E4F-1476A1F6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When data can’t fit into memory all at once </a:t>
            </a:r>
          </a:p>
          <a:p>
            <a:r>
              <a:rPr lang="en-CA" dirty="0">
                <a:solidFill>
                  <a:schemeClr val="tx1"/>
                </a:solidFill>
              </a:rPr>
              <a:t>Avoids the overhead of copying data into an intermediate collection</a:t>
            </a:r>
          </a:p>
          <a:p>
            <a:r>
              <a:rPr lang="en-CA" dirty="0">
                <a:solidFill>
                  <a:schemeClr val="tx1"/>
                </a:solidFill>
              </a:rPr>
              <a:t>When we aren’t sure we will use the data</a:t>
            </a:r>
          </a:p>
          <a:p>
            <a:r>
              <a:rPr lang="en-CA" dirty="0">
                <a:solidFill>
                  <a:schemeClr val="tx1"/>
                </a:solidFill>
              </a:rPr>
              <a:t>When we want to read or write values on-demand</a:t>
            </a:r>
          </a:p>
          <a:p>
            <a:r>
              <a:rPr lang="en-CA" dirty="0">
                <a:solidFill>
                  <a:schemeClr val="tx1"/>
                </a:solidFill>
              </a:rPr>
              <a:t>When accessing elements is potentially expensive</a:t>
            </a:r>
          </a:p>
        </p:txBody>
      </p:sp>
    </p:spTree>
    <p:extLst>
      <p:ext uri="{BB962C8B-B14F-4D97-AF65-F5344CB8AC3E}">
        <p14:creationId xmlns:p14="http://schemas.microsoft.com/office/powerpoint/2010/main" val="42661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5ADC-ED81-BED6-6381-FDD146D4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8300" dirty="0">
                <a:solidFill>
                  <a:srgbClr val="FFFFFF"/>
                </a:solidFill>
              </a:rPr>
              <a:t>Containers/Collections are not Streams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C6045-34FF-7D18-3C73-E779C3D1E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96900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73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3B9-2289-2789-7509-69893210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Wikipedia is contradicting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3D0C-A715-B7CF-D592-81D2F393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https://en.wikipedia.org/wiki/Stream_(computing)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 devices can be interpreted as streams, as they produce or consume potentially unlimited data over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object-oriented programming, input streams are generally implemented as iterators</a:t>
            </a:r>
          </a:p>
          <a:p>
            <a:r>
              <a:rPr lang="en-US" dirty="0">
                <a:hlinkClick r:id="rId3"/>
              </a:rPr>
              <a:t>https://en.wikipedia.org/wiki/Iterator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 computer programming, an iterator is an object that enables a programmer to traverse a container, particularly lists</a:t>
            </a:r>
          </a:p>
          <a:p>
            <a:r>
              <a:rPr lang="en-US" dirty="0">
                <a:solidFill>
                  <a:schemeClr val="tx1"/>
                </a:solidFill>
              </a:rPr>
              <a:t> So: iterators can be used for streams and containers / collections</a:t>
            </a:r>
          </a:p>
          <a:p>
            <a:r>
              <a:rPr lang="en-US" dirty="0">
                <a:solidFill>
                  <a:schemeClr val="tx1"/>
                </a:solidFill>
              </a:rPr>
              <a:t>Don’t even read the bit about containers / collections. It is a mess. </a:t>
            </a:r>
          </a:p>
        </p:txBody>
      </p:sp>
    </p:spTree>
    <p:extLst>
      <p:ext uri="{BB962C8B-B14F-4D97-AF65-F5344CB8AC3E}">
        <p14:creationId xmlns:p14="http://schemas.microsoft.com/office/powerpoint/2010/main" val="31670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A1D-861E-CD51-F832-97323F2B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Let’s call this a sequence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FCE7D-8964-0DED-D997-C06DA37C4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8606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35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9506</TotalTime>
  <Words>978</Words>
  <Application>Microsoft Office PowerPoint</Application>
  <PresentationFormat>Custom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Calibri</vt:lpstr>
      <vt:lpstr>Base</vt:lpstr>
      <vt:lpstr>Streams and ITERATORS</vt:lpstr>
      <vt:lpstr>Streams are sequential data</vt:lpstr>
      <vt:lpstr>When do we usually use streams? </vt:lpstr>
      <vt:lpstr>What kind of data is in a stream?</vt:lpstr>
      <vt:lpstr>You already used streams</vt:lpstr>
      <vt:lpstr>Why do we use streams? </vt:lpstr>
      <vt:lpstr>Containers/Collections are not Streams</vt:lpstr>
      <vt:lpstr>Wikipedia is contradicting itself</vt:lpstr>
      <vt:lpstr>Let’s call this a sequence</vt:lpstr>
      <vt:lpstr>Streams are Like Collections</vt:lpstr>
      <vt:lpstr>Refresher: IEnumerable&lt;T&gt;</vt:lpstr>
      <vt:lpstr>StreamReader as Iterator</vt:lpstr>
      <vt:lpstr>The File.ReadLines() function does this</vt:lpstr>
      <vt:lpstr>This implies</vt:lpstr>
      <vt:lpstr>Here is an example of reading a file (From reference source: notice they are using a stream reader)</vt:lpstr>
      <vt:lpstr>This function returns an IEnumerable</vt:lpstr>
      <vt:lpstr>They could also have written</vt:lpstr>
      <vt:lpstr>ToList() versus ToArray()</vt:lpstr>
      <vt:lpstr>An example of a streaming into a buffer </vt:lpstr>
      <vt:lpstr>Why return IEnumerable and not List? </vt:lpstr>
      <vt:lpstr>Could IList&lt;T&gt; makes sense? </vt:lpstr>
      <vt:lpstr>So is IReadOnlyList&lt;T&gt; better? </vt:lpstr>
      <vt:lpstr>Choosing the Return Type is Important</vt:lpstr>
      <vt:lpstr>Guiding Principle</vt:lpstr>
      <vt:lpstr>PowerPoint Presentation</vt:lpstr>
      <vt:lpstr>An alternative implementation</vt:lpstr>
      <vt:lpstr>Iterator Methods (Coroutines)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2023-02-09T18:49:38Z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