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0"/>
  </p:notesMasterIdLst>
  <p:sldIdLst>
    <p:sldId id="444" r:id="rId2"/>
    <p:sldId id="376" r:id="rId3"/>
    <p:sldId id="370" r:id="rId4"/>
    <p:sldId id="443" r:id="rId5"/>
    <p:sldId id="406" r:id="rId6"/>
    <p:sldId id="441" r:id="rId7"/>
    <p:sldId id="442" r:id="rId8"/>
    <p:sldId id="371" r:id="rId9"/>
  </p:sldIdLst>
  <p:sldSz cx="18288000" cy="10287000"/>
  <p:notesSz cx="18288000" cy="10287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 Tools" id="{CBFB8F95-5664-4540-A622-7CEAC1350ECB}">
          <p14:sldIdLst>
            <p14:sldId id="444"/>
            <p14:sldId id="376"/>
            <p14:sldId id="370"/>
            <p14:sldId id="443"/>
            <p14:sldId id="406"/>
            <p14:sldId id="441"/>
            <p14:sldId id="44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70E6B-4B61-4A61-BD0E-D74CFFED9E84}" v="5" dt="2023-01-16T01:13:25.3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97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https://learn.microsoft.com/en-us/dotnet/csharp/roslyn-sdk/syntax-visualizer?tabs=csharp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0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resharper/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eatures/copilo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roslyn-sdk/syntax-visualiz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qpad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o-project.com/docs/getting-started/install/m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F112A-A3EE-3892-8269-F4A75F38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Tooling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EACF2-FF21-AD8A-B1A8-A9A7F8060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641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9FEC-C130-C57A-6214-4FE954D4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Make a Console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746FC-0F73-EEC9-85C1-43E890838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108787"/>
            <a:ext cx="8626588" cy="19966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5C947-FB7E-0BF9-0FCE-E3F8F26F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0" y="2948940"/>
            <a:ext cx="6439458" cy="3810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64339-CDC6-03BC-839C-92699B829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579" y="6057900"/>
            <a:ext cx="5616427" cy="1943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5D31B-645D-1D9C-F813-19D4B145465C}"/>
              </a:ext>
            </a:extLst>
          </p:cNvPr>
          <p:cNvSpPr txBox="1"/>
          <p:nvPr/>
        </p:nvSpPr>
        <p:spPr>
          <a:xfrm>
            <a:off x="1447800" y="2781300"/>
            <a:ext cx="603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b="1" dirty="0"/>
              <a:t>1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2C38-33E8-25C5-DDAC-39CE87F353BE}"/>
              </a:ext>
            </a:extLst>
          </p:cNvPr>
          <p:cNvSpPr txBox="1"/>
          <p:nvPr/>
        </p:nvSpPr>
        <p:spPr>
          <a:xfrm>
            <a:off x="10572963" y="231112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b="1" dirty="0"/>
              <a:t>2</a:t>
            </a:r>
            <a:endParaRPr lang="en-CA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63449-E8E7-CC22-C909-52614E0EC6B2}"/>
              </a:ext>
            </a:extLst>
          </p:cNvPr>
          <p:cNvSpPr txBox="1"/>
          <p:nvPr/>
        </p:nvSpPr>
        <p:spPr>
          <a:xfrm>
            <a:off x="3288054" y="5651274"/>
            <a:ext cx="5982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b="1" dirty="0"/>
              <a:t>3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7055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513-EC3D-8716-41EA-BB46F119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0" y="1028700"/>
            <a:ext cx="14813280" cy="2034540"/>
          </a:xfrm>
        </p:spPr>
        <p:txBody>
          <a:bodyPr/>
          <a:lstStyle/>
          <a:p>
            <a:r>
              <a:rPr lang="en-CA" dirty="0"/>
              <a:t>C# Interactive (Windows Only)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794F7B-42AF-64F8-5058-C9A670A3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781300"/>
            <a:ext cx="5843969" cy="60579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745B80-9EEA-ACE7-0820-510A1EF2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690" y="3863340"/>
            <a:ext cx="677148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0C5C-A212-C831-232B-1159698F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ReSharper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18A997-A9C8-CB02-845C-AD73DEEB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6149711"/>
            <a:ext cx="5789338" cy="2682318"/>
          </a:xfrm>
        </p:spPr>
      </p:pic>
      <p:pic>
        <p:nvPicPr>
          <p:cNvPr id="5122" name="Picture 2" descr="Code generation in ReSharper">
            <a:extLst>
              <a:ext uri="{FF2B5EF4-FFF2-40B4-BE49-F238E27FC236}">
                <a16:creationId xmlns:a16="http://schemas.microsoft.com/office/drawing/2014/main" id="{D6B13026-0D81-8884-0A9F-143825E5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20" y="2723198"/>
            <a:ext cx="8736535" cy="46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3D0447-7B3D-D3C8-1012-14BAC7C8A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1" y="2781300"/>
            <a:ext cx="5334000" cy="2842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3BD5B5-3F4F-E32F-EAF1-C35DC1562371}"/>
              </a:ext>
            </a:extLst>
          </p:cNvPr>
          <p:cNvSpPr txBox="1"/>
          <p:nvPr/>
        </p:nvSpPr>
        <p:spPr>
          <a:xfrm>
            <a:off x="10134600" y="7886700"/>
            <a:ext cx="4191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https://www.jetbrains.com/resharper/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29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FA8A-D697-34D7-E6D6-8C5F4DE5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Copilot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6AA2-C92A-A63C-049D-42B8AFEA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/>
          </a:p>
          <a:p>
            <a:endParaRPr lang="en-CA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9D736-2850-5536-A7E6-47CC098B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43" y="3361382"/>
            <a:ext cx="13328535" cy="5281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F66B7-C0EC-2981-1037-D71487D06B6B}"/>
              </a:ext>
            </a:extLst>
          </p:cNvPr>
          <p:cNvSpPr txBox="1"/>
          <p:nvPr/>
        </p:nvSpPr>
        <p:spPr>
          <a:xfrm>
            <a:off x="5029200" y="8959334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https://github.com/features/copilot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26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DC5C-57D2-25A7-EDD2-448EF7C8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Roslyn Syntax Visualizer</a:t>
            </a:r>
          </a:p>
        </p:txBody>
      </p:sp>
      <p:pic>
        <p:nvPicPr>
          <p:cNvPr id="2050" name="Picture 2" descr="Visualizing a C# syntax tree">
            <a:extLst>
              <a:ext uri="{FF2B5EF4-FFF2-40B4-BE49-F238E27FC236}">
                <a16:creationId xmlns:a16="http://schemas.microsoft.com/office/drawing/2014/main" id="{C28BC5C1-123C-B5B5-3045-C7B46A4A66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76500"/>
            <a:ext cx="9982200" cy="61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F6297-E4D9-86AB-9376-2232B569D686}"/>
              </a:ext>
            </a:extLst>
          </p:cNvPr>
          <p:cNvSpPr txBox="1"/>
          <p:nvPr/>
        </p:nvSpPr>
        <p:spPr>
          <a:xfrm>
            <a:off x="3886200" y="88773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https://learn.microsoft.com/en-us/dotnet/csharp/roslyn-sdk/syntax-visualizer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61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4F3F-76E8-E1C1-01D6-56DC1521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LINQPad</a:t>
            </a:r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060782-E730-34C1-B952-5D03A3359A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05100"/>
            <a:ext cx="8589239" cy="582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0C217-914A-83A4-31DA-D66F5AD36671}"/>
              </a:ext>
            </a:extLst>
          </p:cNvPr>
          <p:cNvSpPr txBox="1"/>
          <p:nvPr/>
        </p:nvSpPr>
        <p:spPr>
          <a:xfrm>
            <a:off x="6560127" y="9007825"/>
            <a:ext cx="2590800" cy="3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https://www.linqpad.net/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98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1FF4-D3A3-2A2C-E384-94E14759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 Mac use Mono tools </a:t>
            </a:r>
            <a:r>
              <a:rPr lang="en-CA" dirty="0" err="1"/>
              <a:t>csharp</a:t>
            </a:r>
            <a:r>
              <a:rPr lang="en-CA" dirty="0"/>
              <a:t> or </a:t>
            </a:r>
            <a:r>
              <a:rPr lang="en-CA" dirty="0" err="1"/>
              <a:t>csi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AF742-6E40-9AE7-6C5A-C2C636819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084" y="3178152"/>
            <a:ext cx="7188569" cy="59121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A99F9-45BC-F26E-BBDA-CB834708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161" y="3886135"/>
            <a:ext cx="6940907" cy="2514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F4A084-FE95-788A-6BF3-422C86E308A2}"/>
              </a:ext>
            </a:extLst>
          </p:cNvPr>
          <p:cNvSpPr txBox="1"/>
          <p:nvPr/>
        </p:nvSpPr>
        <p:spPr>
          <a:xfrm>
            <a:off x="1905000" y="2247900"/>
            <a:ext cx="1226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hlinkClick r:id="rId4"/>
              </a:rPr>
              <a:t>https://www.mono-project.com/docs/getting-started/install/mac/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54886002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7615</TotalTime>
  <Words>116</Words>
  <Application>Microsoft Office PowerPoint</Application>
  <PresentationFormat>Custom</PresentationFormat>
  <Paragraphs>20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Base</vt:lpstr>
      <vt:lpstr>C# Tooling</vt:lpstr>
      <vt:lpstr>Let’s Make a Console Application</vt:lpstr>
      <vt:lpstr>C# Interactive (Windows Only)</vt:lpstr>
      <vt:lpstr>ReSharper</vt:lpstr>
      <vt:lpstr>GitHub Copilot </vt:lpstr>
      <vt:lpstr>Roslyn Syntax Visualizer</vt:lpstr>
      <vt:lpstr>LINQPad</vt:lpstr>
      <vt:lpstr>On Mac use Mono tools csharp or csi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27</cp:revision>
  <dcterms:created xsi:type="dcterms:W3CDTF">2022-10-07T01:31:58Z</dcterms:created>
  <dcterms:modified xsi:type="dcterms:W3CDTF">2023-01-16T16:06:21Z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