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5"/>
  </p:notesMasterIdLst>
  <p:sldIdLst>
    <p:sldId id="449" r:id="rId2"/>
    <p:sldId id="450" r:id="rId3"/>
    <p:sldId id="488" r:id="rId4"/>
    <p:sldId id="489" r:id="rId5"/>
    <p:sldId id="460" r:id="rId6"/>
    <p:sldId id="451" r:id="rId7"/>
    <p:sldId id="453" r:id="rId8"/>
    <p:sldId id="452" r:id="rId9"/>
    <p:sldId id="484" r:id="rId10"/>
    <p:sldId id="485" r:id="rId11"/>
    <p:sldId id="459" r:id="rId12"/>
    <p:sldId id="455" r:id="rId13"/>
    <p:sldId id="461" r:id="rId14"/>
    <p:sldId id="462" r:id="rId15"/>
    <p:sldId id="486" r:id="rId16"/>
    <p:sldId id="465" r:id="rId17"/>
    <p:sldId id="466" r:id="rId18"/>
    <p:sldId id="467" r:id="rId19"/>
    <p:sldId id="468" r:id="rId20"/>
    <p:sldId id="469" r:id="rId21"/>
    <p:sldId id="456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87" r:id="rId30"/>
    <p:sldId id="480" r:id="rId31"/>
    <p:sldId id="481" r:id="rId32"/>
    <p:sldId id="482" r:id="rId33"/>
    <p:sldId id="483" r:id="rId34"/>
  </p:sldIdLst>
  <p:sldSz cx="18288000" cy="10287000"/>
  <p:notesSz cx="18288000" cy="10287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rbel" panose="020B0503020204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EFA048-3FDE-40E0-B5CC-43ED924C85EA}">
          <p14:sldIdLst>
            <p14:sldId id="449"/>
            <p14:sldId id="450"/>
            <p14:sldId id="488"/>
            <p14:sldId id="489"/>
            <p14:sldId id="460"/>
            <p14:sldId id="451"/>
            <p14:sldId id="453"/>
            <p14:sldId id="452"/>
            <p14:sldId id="484"/>
            <p14:sldId id="485"/>
            <p14:sldId id="459"/>
            <p14:sldId id="455"/>
            <p14:sldId id="461"/>
            <p14:sldId id="462"/>
            <p14:sldId id="486"/>
            <p14:sldId id="465"/>
            <p14:sldId id="466"/>
            <p14:sldId id="467"/>
            <p14:sldId id="468"/>
            <p14:sldId id="469"/>
            <p14:sldId id="456"/>
            <p14:sldId id="472"/>
            <p14:sldId id="473"/>
            <p14:sldId id="474"/>
            <p14:sldId id="475"/>
            <p14:sldId id="476"/>
            <p14:sldId id="477"/>
            <p14:sldId id="478"/>
            <p14:sldId id="487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43" d="100"/>
          <a:sy n="43" d="100"/>
        </p:scale>
        <p:origin x="53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csharp/language-reference/operators/type-testing-and-cast" TargetMode="External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csharp/language-reference/keywords/abstract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Polymorphism_(computer_science)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csharp/language-reference/operators/type-testing-and-cast" TargetMode="External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csharp/language-reference/keywords/abstrac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Polymorphism_(computer_science)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863BF-6A58-4248-AA25-ACDEA4DD98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412211-DEF9-4902-A800-CABFFAB60837}">
      <dgm:prSet custT="1"/>
      <dgm:spPr/>
      <dgm:t>
        <a:bodyPr/>
        <a:lstStyle/>
        <a:p>
          <a:r>
            <a:rPr lang="en-CA" sz="3600" dirty="0"/>
            <a:t>A class C can derive from another class B</a:t>
          </a:r>
          <a:endParaRPr lang="en-US" sz="3600" dirty="0"/>
        </a:p>
      </dgm:t>
    </dgm:pt>
    <dgm:pt modelId="{2C041B04-3F86-46E9-898A-CC9541AF16D2}" type="parTrans" cxnId="{0733DA43-7567-4B47-A0A6-4B87BDEDDD25}">
      <dgm:prSet/>
      <dgm:spPr/>
      <dgm:t>
        <a:bodyPr/>
        <a:lstStyle/>
        <a:p>
          <a:endParaRPr lang="en-US"/>
        </a:p>
      </dgm:t>
    </dgm:pt>
    <dgm:pt modelId="{D1CBCB4E-66D3-4221-ABAC-66154B4BF0C5}" type="sibTrans" cxnId="{0733DA43-7567-4B47-A0A6-4B87BDEDDD25}">
      <dgm:prSet/>
      <dgm:spPr/>
      <dgm:t>
        <a:bodyPr/>
        <a:lstStyle/>
        <a:p>
          <a:endParaRPr lang="en-US"/>
        </a:p>
      </dgm:t>
    </dgm:pt>
    <dgm:pt modelId="{45D7302F-7B52-4196-961B-42A0204D6ED0}">
      <dgm:prSet custT="1"/>
      <dgm:spPr/>
      <dgm:t>
        <a:bodyPr/>
        <a:lstStyle/>
        <a:p>
          <a:r>
            <a:rPr lang="en-CA" sz="3600" dirty="0"/>
            <a:t>Class B is called the base class (also superclass)</a:t>
          </a:r>
          <a:endParaRPr lang="en-US" sz="3600" dirty="0"/>
        </a:p>
      </dgm:t>
    </dgm:pt>
    <dgm:pt modelId="{9891767E-452D-423F-A695-56BC7A01E5B0}" type="parTrans" cxnId="{A2EB55CB-326E-42BB-9F7F-37B4A32D9ED0}">
      <dgm:prSet/>
      <dgm:spPr/>
      <dgm:t>
        <a:bodyPr/>
        <a:lstStyle/>
        <a:p>
          <a:endParaRPr lang="en-US"/>
        </a:p>
      </dgm:t>
    </dgm:pt>
    <dgm:pt modelId="{BF8D7C02-4E9E-4B0E-B380-A2B5D7CB7A74}" type="sibTrans" cxnId="{A2EB55CB-326E-42BB-9F7F-37B4A32D9ED0}">
      <dgm:prSet/>
      <dgm:spPr/>
      <dgm:t>
        <a:bodyPr/>
        <a:lstStyle/>
        <a:p>
          <a:endParaRPr lang="en-US"/>
        </a:p>
      </dgm:t>
    </dgm:pt>
    <dgm:pt modelId="{50E336CB-C7DF-4594-A1D3-2B450070EF63}">
      <dgm:prSet custT="1"/>
      <dgm:spPr/>
      <dgm:t>
        <a:bodyPr/>
        <a:lstStyle/>
        <a:p>
          <a:r>
            <a:rPr lang="en-CA" sz="3600" dirty="0"/>
            <a:t>Class C is called the derived class (also subclass)</a:t>
          </a:r>
          <a:endParaRPr lang="en-US" sz="3600" dirty="0"/>
        </a:p>
      </dgm:t>
    </dgm:pt>
    <dgm:pt modelId="{D9A6D221-2538-47B6-9026-A55F8FF441F1}" type="parTrans" cxnId="{34445F1C-0C61-425A-8448-F5883BBF31E9}">
      <dgm:prSet/>
      <dgm:spPr/>
      <dgm:t>
        <a:bodyPr/>
        <a:lstStyle/>
        <a:p>
          <a:endParaRPr lang="en-US"/>
        </a:p>
      </dgm:t>
    </dgm:pt>
    <dgm:pt modelId="{03908644-97FF-4742-BB3B-4D9E6E1C1021}" type="sibTrans" cxnId="{34445F1C-0C61-425A-8448-F5883BBF31E9}">
      <dgm:prSet/>
      <dgm:spPr/>
      <dgm:t>
        <a:bodyPr/>
        <a:lstStyle/>
        <a:p>
          <a:endParaRPr lang="en-US"/>
        </a:p>
      </dgm:t>
    </dgm:pt>
    <dgm:pt modelId="{C3968F8E-6D9A-4E4D-897A-173DBB5415CC}" type="pres">
      <dgm:prSet presAssocID="{94C863BF-6A58-4248-AA25-ACDEA4DD9821}" presName="root" presStyleCnt="0">
        <dgm:presLayoutVars>
          <dgm:dir/>
          <dgm:resizeHandles val="exact"/>
        </dgm:presLayoutVars>
      </dgm:prSet>
      <dgm:spPr/>
    </dgm:pt>
    <dgm:pt modelId="{E56896EF-27EE-435E-95D6-FEFBC534851D}" type="pres">
      <dgm:prSet presAssocID="{B4412211-DEF9-4902-A800-CABFFAB60837}" presName="compNode" presStyleCnt="0"/>
      <dgm:spPr/>
    </dgm:pt>
    <dgm:pt modelId="{F160BEB7-2058-4D8A-B13C-19481D75A132}" type="pres">
      <dgm:prSet presAssocID="{B4412211-DEF9-4902-A800-CABFFAB60837}" presName="bgRect" presStyleLbl="bgShp" presStyleIdx="0" presStyleCnt="3"/>
      <dgm:spPr/>
    </dgm:pt>
    <dgm:pt modelId="{306E8EEB-0392-431A-B69E-78B99BF8D5DB}" type="pres">
      <dgm:prSet presAssocID="{B4412211-DEF9-4902-A800-CABFFAB608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57A6226-A32C-475C-AE12-5F953258D7B1}" type="pres">
      <dgm:prSet presAssocID="{B4412211-DEF9-4902-A800-CABFFAB60837}" presName="spaceRect" presStyleCnt="0"/>
      <dgm:spPr/>
    </dgm:pt>
    <dgm:pt modelId="{C67F6827-8D37-40A9-9E4D-9F0F6B337A7D}" type="pres">
      <dgm:prSet presAssocID="{B4412211-DEF9-4902-A800-CABFFAB60837}" presName="parTx" presStyleLbl="revTx" presStyleIdx="0" presStyleCnt="3">
        <dgm:presLayoutVars>
          <dgm:chMax val="0"/>
          <dgm:chPref val="0"/>
        </dgm:presLayoutVars>
      </dgm:prSet>
      <dgm:spPr/>
    </dgm:pt>
    <dgm:pt modelId="{AE9DFD31-7C0C-4A12-98E9-4FDC8B6038C4}" type="pres">
      <dgm:prSet presAssocID="{D1CBCB4E-66D3-4221-ABAC-66154B4BF0C5}" presName="sibTrans" presStyleCnt="0"/>
      <dgm:spPr/>
    </dgm:pt>
    <dgm:pt modelId="{A6D9D497-B8E9-439E-B5F8-57402FF9A763}" type="pres">
      <dgm:prSet presAssocID="{45D7302F-7B52-4196-961B-42A0204D6ED0}" presName="compNode" presStyleCnt="0"/>
      <dgm:spPr/>
    </dgm:pt>
    <dgm:pt modelId="{25D08CB1-5DC6-4EEB-8196-DADF83B8C2DC}" type="pres">
      <dgm:prSet presAssocID="{45D7302F-7B52-4196-961B-42A0204D6ED0}" presName="bgRect" presStyleLbl="bgShp" presStyleIdx="1" presStyleCnt="3"/>
      <dgm:spPr/>
    </dgm:pt>
    <dgm:pt modelId="{466C31BB-6891-4686-B4EE-5D051F0CF8B7}" type="pres">
      <dgm:prSet presAssocID="{45D7302F-7B52-4196-961B-42A0204D6E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B4A7F4D-6EAE-4AED-A534-35A5CFC4519C}" type="pres">
      <dgm:prSet presAssocID="{45D7302F-7B52-4196-961B-42A0204D6ED0}" presName="spaceRect" presStyleCnt="0"/>
      <dgm:spPr/>
    </dgm:pt>
    <dgm:pt modelId="{519A75A3-5251-464F-AC0D-7B1C80379280}" type="pres">
      <dgm:prSet presAssocID="{45D7302F-7B52-4196-961B-42A0204D6ED0}" presName="parTx" presStyleLbl="revTx" presStyleIdx="1" presStyleCnt="3">
        <dgm:presLayoutVars>
          <dgm:chMax val="0"/>
          <dgm:chPref val="0"/>
        </dgm:presLayoutVars>
      </dgm:prSet>
      <dgm:spPr/>
    </dgm:pt>
    <dgm:pt modelId="{DE012A1F-F95C-42AA-AF4C-8A4B54D4DDD8}" type="pres">
      <dgm:prSet presAssocID="{BF8D7C02-4E9E-4B0E-B380-A2B5D7CB7A74}" presName="sibTrans" presStyleCnt="0"/>
      <dgm:spPr/>
    </dgm:pt>
    <dgm:pt modelId="{AF92B459-637E-44A1-B910-05B3D92DF266}" type="pres">
      <dgm:prSet presAssocID="{50E336CB-C7DF-4594-A1D3-2B450070EF63}" presName="compNode" presStyleCnt="0"/>
      <dgm:spPr/>
    </dgm:pt>
    <dgm:pt modelId="{6B86B4B5-F12B-42A4-86CA-B97D06752C67}" type="pres">
      <dgm:prSet presAssocID="{50E336CB-C7DF-4594-A1D3-2B450070EF63}" presName="bgRect" presStyleLbl="bgShp" presStyleIdx="2" presStyleCnt="3"/>
      <dgm:spPr/>
    </dgm:pt>
    <dgm:pt modelId="{67F0AD67-563A-4CED-9110-78D0C637CAC0}" type="pres">
      <dgm:prSet presAssocID="{50E336CB-C7DF-4594-A1D3-2B450070EF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924B1648-0513-40D7-97B0-631A9B2CF155}" type="pres">
      <dgm:prSet presAssocID="{50E336CB-C7DF-4594-A1D3-2B450070EF63}" presName="spaceRect" presStyleCnt="0"/>
      <dgm:spPr/>
    </dgm:pt>
    <dgm:pt modelId="{82E34C2B-938F-466C-97A5-03AE64048942}" type="pres">
      <dgm:prSet presAssocID="{50E336CB-C7DF-4594-A1D3-2B450070EF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5D1E10-1A0D-4099-BC1E-719F12CC34FB}" type="presOf" srcId="{94C863BF-6A58-4248-AA25-ACDEA4DD9821}" destId="{C3968F8E-6D9A-4E4D-897A-173DBB5415CC}" srcOrd="0" destOrd="0" presId="urn:microsoft.com/office/officeart/2018/2/layout/IconVerticalSolidList"/>
    <dgm:cxn modelId="{34445F1C-0C61-425A-8448-F5883BBF31E9}" srcId="{94C863BF-6A58-4248-AA25-ACDEA4DD9821}" destId="{50E336CB-C7DF-4594-A1D3-2B450070EF63}" srcOrd="2" destOrd="0" parTransId="{D9A6D221-2538-47B6-9026-A55F8FF441F1}" sibTransId="{03908644-97FF-4742-BB3B-4D9E6E1C1021}"/>
    <dgm:cxn modelId="{0733DA43-7567-4B47-A0A6-4B87BDEDDD25}" srcId="{94C863BF-6A58-4248-AA25-ACDEA4DD9821}" destId="{B4412211-DEF9-4902-A800-CABFFAB60837}" srcOrd="0" destOrd="0" parTransId="{2C041B04-3F86-46E9-898A-CC9541AF16D2}" sibTransId="{D1CBCB4E-66D3-4221-ABAC-66154B4BF0C5}"/>
    <dgm:cxn modelId="{D6C5334C-DF52-4FFE-8FA4-C6FD3D7714CB}" type="presOf" srcId="{45D7302F-7B52-4196-961B-42A0204D6ED0}" destId="{519A75A3-5251-464F-AC0D-7B1C80379280}" srcOrd="0" destOrd="0" presId="urn:microsoft.com/office/officeart/2018/2/layout/IconVerticalSolidList"/>
    <dgm:cxn modelId="{31A7D353-E515-4AB0-8A18-4504F94AA3CC}" type="presOf" srcId="{B4412211-DEF9-4902-A800-CABFFAB60837}" destId="{C67F6827-8D37-40A9-9E4D-9F0F6B337A7D}" srcOrd="0" destOrd="0" presId="urn:microsoft.com/office/officeart/2018/2/layout/IconVerticalSolidList"/>
    <dgm:cxn modelId="{C2E6F089-309B-4041-BFFC-6EE95159E5A0}" type="presOf" srcId="{50E336CB-C7DF-4594-A1D3-2B450070EF63}" destId="{82E34C2B-938F-466C-97A5-03AE64048942}" srcOrd="0" destOrd="0" presId="urn:microsoft.com/office/officeart/2018/2/layout/IconVerticalSolidList"/>
    <dgm:cxn modelId="{A2EB55CB-326E-42BB-9F7F-37B4A32D9ED0}" srcId="{94C863BF-6A58-4248-AA25-ACDEA4DD9821}" destId="{45D7302F-7B52-4196-961B-42A0204D6ED0}" srcOrd="1" destOrd="0" parTransId="{9891767E-452D-423F-A695-56BC7A01E5B0}" sibTransId="{BF8D7C02-4E9E-4B0E-B380-A2B5D7CB7A74}"/>
    <dgm:cxn modelId="{7E3631E3-804A-4B29-A749-E573DE7FE642}" type="presParOf" srcId="{C3968F8E-6D9A-4E4D-897A-173DBB5415CC}" destId="{E56896EF-27EE-435E-95D6-FEFBC534851D}" srcOrd="0" destOrd="0" presId="urn:microsoft.com/office/officeart/2018/2/layout/IconVerticalSolidList"/>
    <dgm:cxn modelId="{9C50AB72-B8F8-4557-8CBD-809699B5133C}" type="presParOf" srcId="{E56896EF-27EE-435E-95D6-FEFBC534851D}" destId="{F160BEB7-2058-4D8A-B13C-19481D75A132}" srcOrd="0" destOrd="0" presId="urn:microsoft.com/office/officeart/2018/2/layout/IconVerticalSolidList"/>
    <dgm:cxn modelId="{9CA01EEB-0E51-40B3-82B2-653C37459B55}" type="presParOf" srcId="{E56896EF-27EE-435E-95D6-FEFBC534851D}" destId="{306E8EEB-0392-431A-B69E-78B99BF8D5DB}" srcOrd="1" destOrd="0" presId="urn:microsoft.com/office/officeart/2018/2/layout/IconVerticalSolidList"/>
    <dgm:cxn modelId="{8B73821B-EA00-4F9F-8605-1B576B1C4B30}" type="presParOf" srcId="{E56896EF-27EE-435E-95D6-FEFBC534851D}" destId="{357A6226-A32C-475C-AE12-5F953258D7B1}" srcOrd="2" destOrd="0" presId="urn:microsoft.com/office/officeart/2018/2/layout/IconVerticalSolidList"/>
    <dgm:cxn modelId="{0453838A-A8E2-4AC9-B54F-67A82BB08116}" type="presParOf" srcId="{E56896EF-27EE-435E-95D6-FEFBC534851D}" destId="{C67F6827-8D37-40A9-9E4D-9F0F6B337A7D}" srcOrd="3" destOrd="0" presId="urn:microsoft.com/office/officeart/2018/2/layout/IconVerticalSolidList"/>
    <dgm:cxn modelId="{D43ED29E-51E3-4A19-AD67-78573BEB3636}" type="presParOf" srcId="{C3968F8E-6D9A-4E4D-897A-173DBB5415CC}" destId="{AE9DFD31-7C0C-4A12-98E9-4FDC8B6038C4}" srcOrd="1" destOrd="0" presId="urn:microsoft.com/office/officeart/2018/2/layout/IconVerticalSolidList"/>
    <dgm:cxn modelId="{64F00DF0-8737-4863-BAD3-EA7D12216922}" type="presParOf" srcId="{C3968F8E-6D9A-4E4D-897A-173DBB5415CC}" destId="{A6D9D497-B8E9-439E-B5F8-57402FF9A763}" srcOrd="2" destOrd="0" presId="urn:microsoft.com/office/officeart/2018/2/layout/IconVerticalSolidList"/>
    <dgm:cxn modelId="{4D88F029-5F83-4DA7-99FD-ED9EB3ACB6C4}" type="presParOf" srcId="{A6D9D497-B8E9-439E-B5F8-57402FF9A763}" destId="{25D08CB1-5DC6-4EEB-8196-DADF83B8C2DC}" srcOrd="0" destOrd="0" presId="urn:microsoft.com/office/officeart/2018/2/layout/IconVerticalSolidList"/>
    <dgm:cxn modelId="{D6D94E69-C3E4-4C8B-8ECD-67C3BA373B81}" type="presParOf" srcId="{A6D9D497-B8E9-439E-B5F8-57402FF9A763}" destId="{466C31BB-6891-4686-B4EE-5D051F0CF8B7}" srcOrd="1" destOrd="0" presId="urn:microsoft.com/office/officeart/2018/2/layout/IconVerticalSolidList"/>
    <dgm:cxn modelId="{2146D4C0-137B-4253-B1B5-A3CFD67E3A70}" type="presParOf" srcId="{A6D9D497-B8E9-439E-B5F8-57402FF9A763}" destId="{3B4A7F4D-6EAE-4AED-A534-35A5CFC4519C}" srcOrd="2" destOrd="0" presId="urn:microsoft.com/office/officeart/2018/2/layout/IconVerticalSolidList"/>
    <dgm:cxn modelId="{77F22EAE-30A0-47FF-AA2E-0957916A14BF}" type="presParOf" srcId="{A6D9D497-B8E9-439E-B5F8-57402FF9A763}" destId="{519A75A3-5251-464F-AC0D-7B1C80379280}" srcOrd="3" destOrd="0" presId="urn:microsoft.com/office/officeart/2018/2/layout/IconVerticalSolidList"/>
    <dgm:cxn modelId="{155DC25F-6F82-4A0A-A7DA-4AB76467954B}" type="presParOf" srcId="{C3968F8E-6D9A-4E4D-897A-173DBB5415CC}" destId="{DE012A1F-F95C-42AA-AF4C-8A4B54D4DDD8}" srcOrd="3" destOrd="0" presId="urn:microsoft.com/office/officeart/2018/2/layout/IconVerticalSolidList"/>
    <dgm:cxn modelId="{6EE0E3EE-86BE-4D8B-A11D-EB171D2E8A2E}" type="presParOf" srcId="{C3968F8E-6D9A-4E4D-897A-173DBB5415CC}" destId="{AF92B459-637E-44A1-B910-05B3D92DF266}" srcOrd="4" destOrd="0" presId="urn:microsoft.com/office/officeart/2018/2/layout/IconVerticalSolidList"/>
    <dgm:cxn modelId="{74D00D9F-176B-477E-A37C-1C7121B82097}" type="presParOf" srcId="{AF92B459-637E-44A1-B910-05B3D92DF266}" destId="{6B86B4B5-F12B-42A4-86CA-B97D06752C67}" srcOrd="0" destOrd="0" presId="urn:microsoft.com/office/officeart/2018/2/layout/IconVerticalSolidList"/>
    <dgm:cxn modelId="{7F1EA4B2-0A69-42CB-A3B5-98CE9A0ACDED}" type="presParOf" srcId="{AF92B459-637E-44A1-B910-05B3D92DF266}" destId="{67F0AD67-563A-4CED-9110-78D0C637CAC0}" srcOrd="1" destOrd="0" presId="urn:microsoft.com/office/officeart/2018/2/layout/IconVerticalSolidList"/>
    <dgm:cxn modelId="{BABE18D0-4FBE-45F8-BA57-9821D70299E0}" type="presParOf" srcId="{AF92B459-637E-44A1-B910-05B3D92DF266}" destId="{924B1648-0513-40D7-97B0-631A9B2CF155}" srcOrd="2" destOrd="0" presId="urn:microsoft.com/office/officeart/2018/2/layout/IconVerticalSolidList"/>
    <dgm:cxn modelId="{7D480675-9CF3-4F31-9459-D15428F870F3}" type="presParOf" srcId="{AF92B459-637E-44A1-B910-05B3D92DF266}" destId="{82E34C2B-938F-466C-97A5-03AE64048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09DE1E-728A-4E96-9E38-A61D0A1A15B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65430B-CA6C-4103-A0DF-92745E46DF7C}">
      <dgm:prSet/>
      <dgm:spPr/>
      <dgm:t>
        <a:bodyPr/>
        <a:lstStyle/>
        <a:p>
          <a:r>
            <a:rPr lang="en-CA"/>
            <a:t>Is-a relationship – inheritance</a:t>
          </a:r>
          <a:endParaRPr lang="en-US"/>
        </a:p>
      </dgm:t>
    </dgm:pt>
    <dgm:pt modelId="{5E8BFEA0-841F-4E27-A9E3-412F83D0E27B}" type="parTrans" cxnId="{C83CB978-A738-43DD-8633-75A1B5DBC810}">
      <dgm:prSet/>
      <dgm:spPr/>
      <dgm:t>
        <a:bodyPr/>
        <a:lstStyle/>
        <a:p>
          <a:endParaRPr lang="en-US"/>
        </a:p>
      </dgm:t>
    </dgm:pt>
    <dgm:pt modelId="{4BF45410-F676-4EAE-99D7-2BE7339C15C0}" type="sibTrans" cxnId="{C83CB978-A738-43DD-8633-75A1B5DBC810}">
      <dgm:prSet/>
      <dgm:spPr/>
      <dgm:t>
        <a:bodyPr/>
        <a:lstStyle/>
        <a:p>
          <a:endParaRPr lang="en-US"/>
        </a:p>
      </dgm:t>
    </dgm:pt>
    <dgm:pt modelId="{2D51061A-DE1A-4C41-B6AD-C2FEEEEF08A4}">
      <dgm:prSet/>
      <dgm:spPr/>
      <dgm:t>
        <a:bodyPr/>
        <a:lstStyle/>
        <a:p>
          <a:r>
            <a:rPr lang="en-CA"/>
            <a:t>Has-a relationship – composition </a:t>
          </a:r>
          <a:endParaRPr lang="en-US"/>
        </a:p>
      </dgm:t>
    </dgm:pt>
    <dgm:pt modelId="{96A610ED-6E4D-403C-BE42-DC217CEA94E0}" type="parTrans" cxnId="{4F2CD178-7AC8-4ED7-808E-00E8C3A194D7}">
      <dgm:prSet/>
      <dgm:spPr/>
      <dgm:t>
        <a:bodyPr/>
        <a:lstStyle/>
        <a:p>
          <a:endParaRPr lang="en-US"/>
        </a:p>
      </dgm:t>
    </dgm:pt>
    <dgm:pt modelId="{86160EF2-C893-4598-9937-03816A61F51A}" type="sibTrans" cxnId="{4F2CD178-7AC8-4ED7-808E-00E8C3A194D7}">
      <dgm:prSet/>
      <dgm:spPr/>
      <dgm:t>
        <a:bodyPr/>
        <a:lstStyle/>
        <a:p>
          <a:endParaRPr lang="en-US"/>
        </a:p>
      </dgm:t>
    </dgm:pt>
    <dgm:pt modelId="{E9D54BA6-C70D-427F-89B1-778D733A844D}" type="pres">
      <dgm:prSet presAssocID="{7F09DE1E-728A-4E96-9E38-A61D0A1A15BE}" presName="Name0" presStyleCnt="0">
        <dgm:presLayoutVars>
          <dgm:dir/>
          <dgm:animLvl val="lvl"/>
          <dgm:resizeHandles val="exact"/>
        </dgm:presLayoutVars>
      </dgm:prSet>
      <dgm:spPr/>
    </dgm:pt>
    <dgm:pt modelId="{F73AC8C4-76C8-4623-98DB-D0E9258679AF}" type="pres">
      <dgm:prSet presAssocID="{2D51061A-DE1A-4C41-B6AD-C2FEEEEF08A4}" presName="boxAndChildren" presStyleCnt="0"/>
      <dgm:spPr/>
    </dgm:pt>
    <dgm:pt modelId="{F38A575A-17B9-4CA2-9321-DA81E4FEFEF4}" type="pres">
      <dgm:prSet presAssocID="{2D51061A-DE1A-4C41-B6AD-C2FEEEEF08A4}" presName="parentTextBox" presStyleLbl="node1" presStyleIdx="0" presStyleCnt="2"/>
      <dgm:spPr/>
    </dgm:pt>
    <dgm:pt modelId="{C4FAF27C-4C82-4DCD-A7EE-F75F3F3D3052}" type="pres">
      <dgm:prSet presAssocID="{4BF45410-F676-4EAE-99D7-2BE7339C15C0}" presName="sp" presStyleCnt="0"/>
      <dgm:spPr/>
    </dgm:pt>
    <dgm:pt modelId="{24772A2B-1711-42F7-90DE-5A1DB0534148}" type="pres">
      <dgm:prSet presAssocID="{6465430B-CA6C-4103-A0DF-92745E46DF7C}" presName="arrowAndChildren" presStyleCnt="0"/>
      <dgm:spPr/>
    </dgm:pt>
    <dgm:pt modelId="{E913D49A-3533-425D-B2D3-188D0C7A8A06}" type="pres">
      <dgm:prSet presAssocID="{6465430B-CA6C-4103-A0DF-92745E46DF7C}" presName="parentTextArrow" presStyleLbl="node1" presStyleIdx="1" presStyleCnt="2"/>
      <dgm:spPr/>
    </dgm:pt>
  </dgm:ptLst>
  <dgm:cxnLst>
    <dgm:cxn modelId="{E0319002-D4F1-44CF-8653-FF58E2FDD2C6}" type="presOf" srcId="{2D51061A-DE1A-4C41-B6AD-C2FEEEEF08A4}" destId="{F38A575A-17B9-4CA2-9321-DA81E4FEFEF4}" srcOrd="0" destOrd="0" presId="urn:microsoft.com/office/officeart/2005/8/layout/process4"/>
    <dgm:cxn modelId="{43D2BB18-F346-435F-9B4E-2ABFEE8F8BFE}" type="presOf" srcId="{6465430B-CA6C-4103-A0DF-92745E46DF7C}" destId="{E913D49A-3533-425D-B2D3-188D0C7A8A06}" srcOrd="0" destOrd="0" presId="urn:microsoft.com/office/officeart/2005/8/layout/process4"/>
    <dgm:cxn modelId="{4747FF2B-8866-4851-B917-8C8568BAD98D}" type="presOf" srcId="{7F09DE1E-728A-4E96-9E38-A61D0A1A15BE}" destId="{E9D54BA6-C70D-427F-89B1-778D733A844D}" srcOrd="0" destOrd="0" presId="urn:microsoft.com/office/officeart/2005/8/layout/process4"/>
    <dgm:cxn modelId="{C83CB978-A738-43DD-8633-75A1B5DBC810}" srcId="{7F09DE1E-728A-4E96-9E38-A61D0A1A15BE}" destId="{6465430B-CA6C-4103-A0DF-92745E46DF7C}" srcOrd="0" destOrd="0" parTransId="{5E8BFEA0-841F-4E27-A9E3-412F83D0E27B}" sibTransId="{4BF45410-F676-4EAE-99D7-2BE7339C15C0}"/>
    <dgm:cxn modelId="{4F2CD178-7AC8-4ED7-808E-00E8C3A194D7}" srcId="{7F09DE1E-728A-4E96-9E38-A61D0A1A15BE}" destId="{2D51061A-DE1A-4C41-B6AD-C2FEEEEF08A4}" srcOrd="1" destOrd="0" parTransId="{96A610ED-6E4D-403C-BE42-DC217CEA94E0}" sibTransId="{86160EF2-C893-4598-9937-03816A61F51A}"/>
    <dgm:cxn modelId="{D2073B3C-A8F8-4F73-900A-70FBAA390594}" type="presParOf" srcId="{E9D54BA6-C70D-427F-89B1-778D733A844D}" destId="{F73AC8C4-76C8-4623-98DB-D0E9258679AF}" srcOrd="0" destOrd="0" presId="urn:microsoft.com/office/officeart/2005/8/layout/process4"/>
    <dgm:cxn modelId="{6E3E740D-A390-4132-BB21-720BA6C4FB64}" type="presParOf" srcId="{F73AC8C4-76C8-4623-98DB-D0E9258679AF}" destId="{F38A575A-17B9-4CA2-9321-DA81E4FEFEF4}" srcOrd="0" destOrd="0" presId="urn:microsoft.com/office/officeart/2005/8/layout/process4"/>
    <dgm:cxn modelId="{E77AE018-B084-43A0-9BB2-7305585DF0A0}" type="presParOf" srcId="{E9D54BA6-C70D-427F-89B1-778D733A844D}" destId="{C4FAF27C-4C82-4DCD-A7EE-F75F3F3D3052}" srcOrd="1" destOrd="0" presId="urn:microsoft.com/office/officeart/2005/8/layout/process4"/>
    <dgm:cxn modelId="{C504F3E7-6ED4-41E0-9013-BAF2D78BDC0C}" type="presParOf" srcId="{E9D54BA6-C70D-427F-89B1-778D733A844D}" destId="{24772A2B-1711-42F7-90DE-5A1DB0534148}" srcOrd="2" destOrd="0" presId="urn:microsoft.com/office/officeart/2005/8/layout/process4"/>
    <dgm:cxn modelId="{510F3F21-7DE1-4491-9202-CB09FD7B75CC}" type="presParOf" srcId="{24772A2B-1711-42F7-90DE-5A1DB0534148}" destId="{E913D49A-3533-425D-B2D3-188D0C7A8A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3068A4-7694-4349-B3F4-84995C21AD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056ECA-D887-4DF8-B000-E34B93A7B10F}">
      <dgm:prSet/>
      <dgm:spPr/>
      <dgm:t>
        <a:bodyPr/>
        <a:lstStyle/>
        <a:p>
          <a:r>
            <a:rPr lang="en-CA"/>
            <a:t>Upcasting from a class to a super type (base class) always works</a:t>
          </a:r>
          <a:endParaRPr lang="en-US"/>
        </a:p>
      </dgm:t>
    </dgm:pt>
    <dgm:pt modelId="{1DEA2286-E20C-4E9D-8038-8AE939431261}" type="parTrans" cxnId="{4C223EA9-88C9-4B3A-AFE1-CFE49EFCCEA2}">
      <dgm:prSet/>
      <dgm:spPr/>
      <dgm:t>
        <a:bodyPr/>
        <a:lstStyle/>
        <a:p>
          <a:endParaRPr lang="en-US"/>
        </a:p>
      </dgm:t>
    </dgm:pt>
    <dgm:pt modelId="{4FFF8B4D-1A47-4546-84B8-33B91B082750}" type="sibTrans" cxnId="{4C223EA9-88C9-4B3A-AFE1-CFE49EFCCEA2}">
      <dgm:prSet/>
      <dgm:spPr/>
      <dgm:t>
        <a:bodyPr/>
        <a:lstStyle/>
        <a:p>
          <a:endParaRPr lang="en-US"/>
        </a:p>
      </dgm:t>
    </dgm:pt>
    <dgm:pt modelId="{092E9EED-C42E-4925-8134-B928CDD60E82}">
      <dgm:prSet/>
      <dgm:spPr/>
      <dgm:t>
        <a:bodyPr/>
        <a:lstStyle/>
        <a:p>
          <a:r>
            <a:rPr lang="en-CA" dirty="0"/>
            <a:t>Conversion happens implicitly</a:t>
          </a:r>
          <a:endParaRPr lang="en-US" dirty="0"/>
        </a:p>
      </dgm:t>
    </dgm:pt>
    <dgm:pt modelId="{87298415-AF06-4C9A-AB75-DEE7E11A2631}" type="parTrans" cxnId="{E9A92B64-852B-478F-8DF5-8A36F3FEE185}">
      <dgm:prSet/>
      <dgm:spPr/>
      <dgm:t>
        <a:bodyPr/>
        <a:lstStyle/>
        <a:p>
          <a:endParaRPr lang="en-US"/>
        </a:p>
      </dgm:t>
    </dgm:pt>
    <dgm:pt modelId="{D88C27EA-9565-46FE-92A4-FF2CC3B8E9FC}" type="sibTrans" cxnId="{E9A92B64-852B-478F-8DF5-8A36F3FEE185}">
      <dgm:prSet/>
      <dgm:spPr/>
      <dgm:t>
        <a:bodyPr/>
        <a:lstStyle/>
        <a:p>
          <a:endParaRPr lang="en-US"/>
        </a:p>
      </dgm:t>
    </dgm:pt>
    <dgm:pt modelId="{288989AC-32C3-4962-BA9E-98544C1FF175}">
      <dgm:prSet/>
      <dgm:spPr/>
      <dgm:t>
        <a:bodyPr/>
        <a:lstStyle/>
        <a:p>
          <a:r>
            <a:rPr lang="en-CA"/>
            <a:t>Downcasting from a base class to a derived class may or may not work </a:t>
          </a:r>
          <a:endParaRPr lang="en-US"/>
        </a:p>
      </dgm:t>
    </dgm:pt>
    <dgm:pt modelId="{BA6336D8-E96C-4C5A-9F64-7FB1E2BAE933}" type="parTrans" cxnId="{B9E58781-833D-4D81-B20E-6FB12624243B}">
      <dgm:prSet/>
      <dgm:spPr/>
      <dgm:t>
        <a:bodyPr/>
        <a:lstStyle/>
        <a:p>
          <a:endParaRPr lang="en-US"/>
        </a:p>
      </dgm:t>
    </dgm:pt>
    <dgm:pt modelId="{9643F00B-ACEB-4AEC-9978-2345887C7671}" type="sibTrans" cxnId="{B9E58781-833D-4D81-B20E-6FB12624243B}">
      <dgm:prSet/>
      <dgm:spPr/>
      <dgm:t>
        <a:bodyPr/>
        <a:lstStyle/>
        <a:p>
          <a:endParaRPr lang="en-US"/>
        </a:p>
      </dgm:t>
    </dgm:pt>
    <dgm:pt modelId="{E0E3306B-9FF0-40FA-ABC2-ECC7E9E3B167}">
      <dgm:prSet/>
      <dgm:spPr/>
      <dgm:t>
        <a:bodyPr/>
        <a:lstStyle/>
        <a:p>
          <a:r>
            <a:rPr lang="en-CA" dirty="0"/>
            <a:t>Require an explicit conversion </a:t>
          </a:r>
          <a:endParaRPr lang="en-US" dirty="0"/>
        </a:p>
      </dgm:t>
    </dgm:pt>
    <dgm:pt modelId="{8D3B5A30-95FF-470B-9082-89ED917A1E00}" type="parTrans" cxnId="{72056554-C639-44C4-925C-803EF490F2F0}">
      <dgm:prSet/>
      <dgm:spPr/>
      <dgm:t>
        <a:bodyPr/>
        <a:lstStyle/>
        <a:p>
          <a:endParaRPr lang="en-US"/>
        </a:p>
      </dgm:t>
    </dgm:pt>
    <dgm:pt modelId="{801D2F11-5294-49F7-9882-361A200D3386}" type="sibTrans" cxnId="{72056554-C639-44C4-925C-803EF490F2F0}">
      <dgm:prSet/>
      <dgm:spPr/>
      <dgm:t>
        <a:bodyPr/>
        <a:lstStyle/>
        <a:p>
          <a:endParaRPr lang="en-US"/>
        </a:p>
      </dgm:t>
    </dgm:pt>
    <dgm:pt modelId="{14C8AA17-0A13-4B0D-A47C-66C5D70D7521}" type="pres">
      <dgm:prSet presAssocID="{333068A4-7694-4349-B3F4-84995C21AD66}" presName="vert0" presStyleCnt="0">
        <dgm:presLayoutVars>
          <dgm:dir/>
          <dgm:animOne val="branch"/>
          <dgm:animLvl val="lvl"/>
        </dgm:presLayoutVars>
      </dgm:prSet>
      <dgm:spPr/>
    </dgm:pt>
    <dgm:pt modelId="{89E5E268-BF45-425E-80B0-4669ABFA9EC3}" type="pres">
      <dgm:prSet presAssocID="{62056ECA-D887-4DF8-B000-E34B93A7B10F}" presName="thickLine" presStyleLbl="alignNode1" presStyleIdx="0" presStyleCnt="4"/>
      <dgm:spPr/>
    </dgm:pt>
    <dgm:pt modelId="{8A75295B-0EED-46B5-84CE-8515CD596A91}" type="pres">
      <dgm:prSet presAssocID="{62056ECA-D887-4DF8-B000-E34B93A7B10F}" presName="horz1" presStyleCnt="0"/>
      <dgm:spPr/>
    </dgm:pt>
    <dgm:pt modelId="{0F948469-4D5A-44CB-9BC9-F0A2FE70D168}" type="pres">
      <dgm:prSet presAssocID="{62056ECA-D887-4DF8-B000-E34B93A7B10F}" presName="tx1" presStyleLbl="revTx" presStyleIdx="0" presStyleCnt="4"/>
      <dgm:spPr/>
    </dgm:pt>
    <dgm:pt modelId="{39571131-441A-4BDC-AE0B-4308D8FBC89E}" type="pres">
      <dgm:prSet presAssocID="{62056ECA-D887-4DF8-B000-E34B93A7B10F}" presName="vert1" presStyleCnt="0"/>
      <dgm:spPr/>
    </dgm:pt>
    <dgm:pt modelId="{391822C9-218A-4A1A-88D2-570743E05259}" type="pres">
      <dgm:prSet presAssocID="{092E9EED-C42E-4925-8134-B928CDD60E82}" presName="thickLine" presStyleLbl="alignNode1" presStyleIdx="1" presStyleCnt="4"/>
      <dgm:spPr/>
    </dgm:pt>
    <dgm:pt modelId="{CF4FC2C4-213A-4632-B02F-D4AC7D0FFBEB}" type="pres">
      <dgm:prSet presAssocID="{092E9EED-C42E-4925-8134-B928CDD60E82}" presName="horz1" presStyleCnt="0"/>
      <dgm:spPr/>
    </dgm:pt>
    <dgm:pt modelId="{C3EFC10F-0044-4E84-AAF5-239848D8E63D}" type="pres">
      <dgm:prSet presAssocID="{092E9EED-C42E-4925-8134-B928CDD60E82}" presName="tx1" presStyleLbl="revTx" presStyleIdx="1" presStyleCnt="4"/>
      <dgm:spPr/>
    </dgm:pt>
    <dgm:pt modelId="{79C47055-9BE8-4CAF-97EE-62CB5253FA27}" type="pres">
      <dgm:prSet presAssocID="{092E9EED-C42E-4925-8134-B928CDD60E82}" presName="vert1" presStyleCnt="0"/>
      <dgm:spPr/>
    </dgm:pt>
    <dgm:pt modelId="{5458F566-A32A-409C-8D36-B935FFFAF9B7}" type="pres">
      <dgm:prSet presAssocID="{288989AC-32C3-4962-BA9E-98544C1FF175}" presName="thickLine" presStyleLbl="alignNode1" presStyleIdx="2" presStyleCnt="4"/>
      <dgm:spPr/>
    </dgm:pt>
    <dgm:pt modelId="{673C670F-320C-48A0-A6D0-2F5E7D42C11A}" type="pres">
      <dgm:prSet presAssocID="{288989AC-32C3-4962-BA9E-98544C1FF175}" presName="horz1" presStyleCnt="0"/>
      <dgm:spPr/>
    </dgm:pt>
    <dgm:pt modelId="{874A6064-9D03-48B5-8119-33831C2ED99E}" type="pres">
      <dgm:prSet presAssocID="{288989AC-32C3-4962-BA9E-98544C1FF175}" presName="tx1" presStyleLbl="revTx" presStyleIdx="2" presStyleCnt="4"/>
      <dgm:spPr/>
    </dgm:pt>
    <dgm:pt modelId="{8C9AABBF-369A-4642-8119-CE42C6D8338E}" type="pres">
      <dgm:prSet presAssocID="{288989AC-32C3-4962-BA9E-98544C1FF175}" presName="vert1" presStyleCnt="0"/>
      <dgm:spPr/>
    </dgm:pt>
    <dgm:pt modelId="{59204333-7EB8-4372-9A1D-C1C6A66B2501}" type="pres">
      <dgm:prSet presAssocID="{E0E3306B-9FF0-40FA-ABC2-ECC7E9E3B167}" presName="thickLine" presStyleLbl="alignNode1" presStyleIdx="3" presStyleCnt="4"/>
      <dgm:spPr/>
    </dgm:pt>
    <dgm:pt modelId="{FDBB761B-89D2-4766-9B11-97135378C6FA}" type="pres">
      <dgm:prSet presAssocID="{E0E3306B-9FF0-40FA-ABC2-ECC7E9E3B167}" presName="horz1" presStyleCnt="0"/>
      <dgm:spPr/>
    </dgm:pt>
    <dgm:pt modelId="{134E48E1-B7EA-46EC-B529-1BBBCC81E4BB}" type="pres">
      <dgm:prSet presAssocID="{E0E3306B-9FF0-40FA-ABC2-ECC7E9E3B167}" presName="tx1" presStyleLbl="revTx" presStyleIdx="3" presStyleCnt="4"/>
      <dgm:spPr/>
    </dgm:pt>
    <dgm:pt modelId="{61BE358C-4E82-4292-A32B-8A351C324506}" type="pres">
      <dgm:prSet presAssocID="{E0E3306B-9FF0-40FA-ABC2-ECC7E9E3B167}" presName="vert1" presStyleCnt="0"/>
      <dgm:spPr/>
    </dgm:pt>
  </dgm:ptLst>
  <dgm:cxnLst>
    <dgm:cxn modelId="{1589BB1E-A8F9-4B49-8AA3-28F1CF117DA3}" type="presOf" srcId="{288989AC-32C3-4962-BA9E-98544C1FF175}" destId="{874A6064-9D03-48B5-8119-33831C2ED99E}" srcOrd="0" destOrd="0" presId="urn:microsoft.com/office/officeart/2008/layout/LinedList"/>
    <dgm:cxn modelId="{E9A92B64-852B-478F-8DF5-8A36F3FEE185}" srcId="{333068A4-7694-4349-B3F4-84995C21AD66}" destId="{092E9EED-C42E-4925-8134-B928CDD60E82}" srcOrd="1" destOrd="0" parTransId="{87298415-AF06-4C9A-AB75-DEE7E11A2631}" sibTransId="{D88C27EA-9565-46FE-92A4-FF2CC3B8E9FC}"/>
    <dgm:cxn modelId="{72056554-C639-44C4-925C-803EF490F2F0}" srcId="{333068A4-7694-4349-B3F4-84995C21AD66}" destId="{E0E3306B-9FF0-40FA-ABC2-ECC7E9E3B167}" srcOrd="3" destOrd="0" parTransId="{8D3B5A30-95FF-470B-9082-89ED917A1E00}" sibTransId="{801D2F11-5294-49F7-9882-361A200D3386}"/>
    <dgm:cxn modelId="{9445FD74-6B8A-4EE6-B6EA-79E668CE3F49}" type="presOf" srcId="{62056ECA-D887-4DF8-B000-E34B93A7B10F}" destId="{0F948469-4D5A-44CB-9BC9-F0A2FE70D168}" srcOrd="0" destOrd="0" presId="urn:microsoft.com/office/officeart/2008/layout/LinedList"/>
    <dgm:cxn modelId="{B9E58781-833D-4D81-B20E-6FB12624243B}" srcId="{333068A4-7694-4349-B3F4-84995C21AD66}" destId="{288989AC-32C3-4962-BA9E-98544C1FF175}" srcOrd="2" destOrd="0" parTransId="{BA6336D8-E96C-4C5A-9F64-7FB1E2BAE933}" sibTransId="{9643F00B-ACEB-4AEC-9978-2345887C7671}"/>
    <dgm:cxn modelId="{4C223EA9-88C9-4B3A-AFE1-CFE49EFCCEA2}" srcId="{333068A4-7694-4349-B3F4-84995C21AD66}" destId="{62056ECA-D887-4DF8-B000-E34B93A7B10F}" srcOrd="0" destOrd="0" parTransId="{1DEA2286-E20C-4E9D-8038-8AE939431261}" sibTransId="{4FFF8B4D-1A47-4546-84B8-33B91B082750}"/>
    <dgm:cxn modelId="{9C2875BC-076E-499B-BDE4-3B415631EF84}" type="presOf" srcId="{092E9EED-C42E-4925-8134-B928CDD60E82}" destId="{C3EFC10F-0044-4E84-AAF5-239848D8E63D}" srcOrd="0" destOrd="0" presId="urn:microsoft.com/office/officeart/2008/layout/LinedList"/>
    <dgm:cxn modelId="{D24E5ED4-4CF5-4084-92F0-E315DC7A74D5}" type="presOf" srcId="{333068A4-7694-4349-B3F4-84995C21AD66}" destId="{14C8AA17-0A13-4B0D-A47C-66C5D70D7521}" srcOrd="0" destOrd="0" presId="urn:microsoft.com/office/officeart/2008/layout/LinedList"/>
    <dgm:cxn modelId="{F74021EA-3326-4CA5-BE3A-527121A8B057}" type="presOf" srcId="{E0E3306B-9FF0-40FA-ABC2-ECC7E9E3B167}" destId="{134E48E1-B7EA-46EC-B529-1BBBCC81E4BB}" srcOrd="0" destOrd="0" presId="urn:microsoft.com/office/officeart/2008/layout/LinedList"/>
    <dgm:cxn modelId="{EE50B980-A439-49E6-B980-B19BD7026D2C}" type="presParOf" srcId="{14C8AA17-0A13-4B0D-A47C-66C5D70D7521}" destId="{89E5E268-BF45-425E-80B0-4669ABFA9EC3}" srcOrd="0" destOrd="0" presId="urn:microsoft.com/office/officeart/2008/layout/LinedList"/>
    <dgm:cxn modelId="{384F19AB-EA7E-4FAD-BCF5-40531F81CCC7}" type="presParOf" srcId="{14C8AA17-0A13-4B0D-A47C-66C5D70D7521}" destId="{8A75295B-0EED-46B5-84CE-8515CD596A91}" srcOrd="1" destOrd="0" presId="urn:microsoft.com/office/officeart/2008/layout/LinedList"/>
    <dgm:cxn modelId="{66CC7C32-4B66-4EBA-9750-7742DE6301F3}" type="presParOf" srcId="{8A75295B-0EED-46B5-84CE-8515CD596A91}" destId="{0F948469-4D5A-44CB-9BC9-F0A2FE70D168}" srcOrd="0" destOrd="0" presId="urn:microsoft.com/office/officeart/2008/layout/LinedList"/>
    <dgm:cxn modelId="{100C4EC5-6132-463D-B0B4-9202329D09FD}" type="presParOf" srcId="{8A75295B-0EED-46B5-84CE-8515CD596A91}" destId="{39571131-441A-4BDC-AE0B-4308D8FBC89E}" srcOrd="1" destOrd="0" presId="urn:microsoft.com/office/officeart/2008/layout/LinedList"/>
    <dgm:cxn modelId="{BD601BCE-75BD-4002-B9FA-F39441110A7D}" type="presParOf" srcId="{14C8AA17-0A13-4B0D-A47C-66C5D70D7521}" destId="{391822C9-218A-4A1A-88D2-570743E05259}" srcOrd="2" destOrd="0" presId="urn:microsoft.com/office/officeart/2008/layout/LinedList"/>
    <dgm:cxn modelId="{3A532BCD-1AF6-482D-BBE1-BC751480E83E}" type="presParOf" srcId="{14C8AA17-0A13-4B0D-A47C-66C5D70D7521}" destId="{CF4FC2C4-213A-4632-B02F-D4AC7D0FFBEB}" srcOrd="3" destOrd="0" presId="urn:microsoft.com/office/officeart/2008/layout/LinedList"/>
    <dgm:cxn modelId="{D0766CA0-1673-4EFA-AF1E-FC1783D62087}" type="presParOf" srcId="{CF4FC2C4-213A-4632-B02F-D4AC7D0FFBEB}" destId="{C3EFC10F-0044-4E84-AAF5-239848D8E63D}" srcOrd="0" destOrd="0" presId="urn:microsoft.com/office/officeart/2008/layout/LinedList"/>
    <dgm:cxn modelId="{1BE1F0EE-4340-4079-A044-6D9DB3F024DD}" type="presParOf" srcId="{CF4FC2C4-213A-4632-B02F-D4AC7D0FFBEB}" destId="{79C47055-9BE8-4CAF-97EE-62CB5253FA27}" srcOrd="1" destOrd="0" presId="urn:microsoft.com/office/officeart/2008/layout/LinedList"/>
    <dgm:cxn modelId="{75704050-9ACE-4F4A-9512-0C0239756820}" type="presParOf" srcId="{14C8AA17-0A13-4B0D-A47C-66C5D70D7521}" destId="{5458F566-A32A-409C-8D36-B935FFFAF9B7}" srcOrd="4" destOrd="0" presId="urn:microsoft.com/office/officeart/2008/layout/LinedList"/>
    <dgm:cxn modelId="{82AAE16D-1CB0-4D5B-8901-CC364AA97A9E}" type="presParOf" srcId="{14C8AA17-0A13-4B0D-A47C-66C5D70D7521}" destId="{673C670F-320C-48A0-A6D0-2F5E7D42C11A}" srcOrd="5" destOrd="0" presId="urn:microsoft.com/office/officeart/2008/layout/LinedList"/>
    <dgm:cxn modelId="{1E66EE51-E7B6-416C-9AFB-24D9411A1173}" type="presParOf" srcId="{673C670F-320C-48A0-A6D0-2F5E7D42C11A}" destId="{874A6064-9D03-48B5-8119-33831C2ED99E}" srcOrd="0" destOrd="0" presId="urn:microsoft.com/office/officeart/2008/layout/LinedList"/>
    <dgm:cxn modelId="{F2A00A2E-E377-4144-811F-AB91AC36B9B6}" type="presParOf" srcId="{673C670F-320C-48A0-A6D0-2F5E7D42C11A}" destId="{8C9AABBF-369A-4642-8119-CE42C6D8338E}" srcOrd="1" destOrd="0" presId="urn:microsoft.com/office/officeart/2008/layout/LinedList"/>
    <dgm:cxn modelId="{AAA8971C-380E-4819-9AED-C2467F8445DD}" type="presParOf" srcId="{14C8AA17-0A13-4B0D-A47C-66C5D70D7521}" destId="{59204333-7EB8-4372-9A1D-C1C6A66B2501}" srcOrd="6" destOrd="0" presId="urn:microsoft.com/office/officeart/2008/layout/LinedList"/>
    <dgm:cxn modelId="{7383EFD1-3D21-4D2F-87A8-C983876DC056}" type="presParOf" srcId="{14C8AA17-0A13-4B0D-A47C-66C5D70D7521}" destId="{FDBB761B-89D2-4766-9B11-97135378C6FA}" srcOrd="7" destOrd="0" presId="urn:microsoft.com/office/officeart/2008/layout/LinedList"/>
    <dgm:cxn modelId="{FB5230D0-8E25-4817-91EC-CD62155FCD1D}" type="presParOf" srcId="{FDBB761B-89D2-4766-9B11-97135378C6FA}" destId="{134E48E1-B7EA-46EC-B529-1BBBCC81E4BB}" srcOrd="0" destOrd="0" presId="urn:microsoft.com/office/officeart/2008/layout/LinedList"/>
    <dgm:cxn modelId="{1EFCD395-3805-4329-913B-B62475E202C5}" type="presParOf" srcId="{FDBB761B-89D2-4766-9B11-97135378C6FA}" destId="{61BE358C-4E82-4292-A32B-8A351C3245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20D1AC-3AA2-4864-ACDA-DAAF5CB64E4E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11246C-BCB8-4ECD-8B29-D8ED364BA644}">
      <dgm:prSet/>
      <dgm:spPr/>
      <dgm:t>
        <a:bodyPr/>
        <a:lstStyle/>
        <a:p>
          <a:r>
            <a:rPr lang="en-CA" dirty="0"/>
            <a:t>An exception is thrown. </a:t>
          </a:r>
          <a:endParaRPr lang="en-US" dirty="0"/>
        </a:p>
      </dgm:t>
    </dgm:pt>
    <dgm:pt modelId="{37BA9CAF-8BFC-49A8-9662-A630D405A308}" type="parTrans" cxnId="{34D03D61-957E-4259-862A-46BBAD12DCD7}">
      <dgm:prSet/>
      <dgm:spPr/>
      <dgm:t>
        <a:bodyPr/>
        <a:lstStyle/>
        <a:p>
          <a:endParaRPr lang="en-US"/>
        </a:p>
      </dgm:t>
    </dgm:pt>
    <dgm:pt modelId="{7D4EE120-31CD-4AE1-BB27-2A6CBB53AE57}" type="sibTrans" cxnId="{34D03D61-957E-4259-862A-46BBAD12DCD7}">
      <dgm:prSet/>
      <dgm:spPr/>
      <dgm:t>
        <a:bodyPr/>
        <a:lstStyle/>
        <a:p>
          <a:endParaRPr lang="en-US"/>
        </a:p>
      </dgm:t>
    </dgm:pt>
    <dgm:pt modelId="{9D6C3A5E-93F6-4F09-ADC6-69FD4B2B4763}">
      <dgm:prSet/>
      <dgm:spPr/>
      <dgm:t>
        <a:bodyPr/>
        <a:lstStyle/>
        <a:p>
          <a:r>
            <a:rPr lang="en-CA"/>
            <a:t>You have to catch the exception or the program halts</a:t>
          </a:r>
          <a:endParaRPr lang="en-US" dirty="0"/>
        </a:p>
      </dgm:t>
    </dgm:pt>
    <dgm:pt modelId="{2BD8B8ED-4A21-4E48-9387-98B2240099E2}" type="parTrans" cxnId="{3E1F3F0A-3E1C-47C0-AE9A-E48A891255F9}">
      <dgm:prSet/>
      <dgm:spPr/>
      <dgm:t>
        <a:bodyPr/>
        <a:lstStyle/>
        <a:p>
          <a:endParaRPr lang="en-US"/>
        </a:p>
      </dgm:t>
    </dgm:pt>
    <dgm:pt modelId="{212B5524-3172-4A00-806E-A844B1B1C56C}" type="sibTrans" cxnId="{3E1F3F0A-3E1C-47C0-AE9A-E48A891255F9}">
      <dgm:prSet/>
      <dgm:spPr/>
      <dgm:t>
        <a:bodyPr/>
        <a:lstStyle/>
        <a:p>
          <a:endParaRPr lang="en-US"/>
        </a:p>
      </dgm:t>
    </dgm:pt>
    <dgm:pt modelId="{76EA195A-B3BD-455A-9D1C-8080AD83357D}">
      <dgm:prSet/>
      <dgm:spPr/>
      <dgm:t>
        <a:bodyPr/>
        <a:lstStyle/>
        <a:p>
          <a:r>
            <a:rPr lang="en-CA"/>
            <a:t>There is a safer alternative</a:t>
          </a:r>
          <a:endParaRPr lang="en-US" dirty="0"/>
        </a:p>
      </dgm:t>
    </dgm:pt>
    <dgm:pt modelId="{6D155DA0-4359-4E7A-845F-9DD956D65A55}" type="parTrans" cxnId="{90A15E2F-4322-47D3-A82F-C57AF4DD7A6E}">
      <dgm:prSet/>
      <dgm:spPr/>
      <dgm:t>
        <a:bodyPr/>
        <a:lstStyle/>
        <a:p>
          <a:endParaRPr lang="en-US"/>
        </a:p>
      </dgm:t>
    </dgm:pt>
    <dgm:pt modelId="{189C8137-D2C6-4385-891B-414431AD09FE}" type="sibTrans" cxnId="{90A15E2F-4322-47D3-A82F-C57AF4DD7A6E}">
      <dgm:prSet/>
      <dgm:spPr/>
      <dgm:t>
        <a:bodyPr/>
        <a:lstStyle/>
        <a:p>
          <a:endParaRPr lang="en-US"/>
        </a:p>
      </dgm:t>
    </dgm:pt>
    <dgm:pt modelId="{6AC3C39B-10BA-4DBE-B821-1051D14E3C14}" type="pres">
      <dgm:prSet presAssocID="{B820D1AC-3AA2-4864-ACDA-DAAF5CB64E4E}" presName="cycle" presStyleCnt="0">
        <dgm:presLayoutVars>
          <dgm:dir/>
          <dgm:resizeHandles val="exact"/>
        </dgm:presLayoutVars>
      </dgm:prSet>
      <dgm:spPr/>
    </dgm:pt>
    <dgm:pt modelId="{CB8CE22F-DF68-41AD-8E2D-922B37BBB4E7}" type="pres">
      <dgm:prSet presAssocID="{DE11246C-BCB8-4ECD-8B29-D8ED364BA644}" presName="node" presStyleLbl="node1" presStyleIdx="0" presStyleCnt="3">
        <dgm:presLayoutVars>
          <dgm:bulletEnabled val="1"/>
        </dgm:presLayoutVars>
      </dgm:prSet>
      <dgm:spPr/>
    </dgm:pt>
    <dgm:pt modelId="{C4FD426B-D79A-4153-8A0D-BC24BC47FA5B}" type="pres">
      <dgm:prSet presAssocID="{DE11246C-BCB8-4ECD-8B29-D8ED364BA644}" presName="spNode" presStyleCnt="0"/>
      <dgm:spPr/>
    </dgm:pt>
    <dgm:pt modelId="{8F26E2EA-8476-431F-A873-CFC54DA60B41}" type="pres">
      <dgm:prSet presAssocID="{7D4EE120-31CD-4AE1-BB27-2A6CBB53AE57}" presName="sibTrans" presStyleLbl="sibTrans1D1" presStyleIdx="0" presStyleCnt="3"/>
      <dgm:spPr/>
    </dgm:pt>
    <dgm:pt modelId="{65FB3BAB-C80E-46B4-81F5-3C41978FE7AF}" type="pres">
      <dgm:prSet presAssocID="{9D6C3A5E-93F6-4F09-ADC6-69FD4B2B4763}" presName="node" presStyleLbl="node1" presStyleIdx="1" presStyleCnt="3">
        <dgm:presLayoutVars>
          <dgm:bulletEnabled val="1"/>
        </dgm:presLayoutVars>
      </dgm:prSet>
      <dgm:spPr/>
    </dgm:pt>
    <dgm:pt modelId="{0F301317-C219-4468-9253-FD197B655CF3}" type="pres">
      <dgm:prSet presAssocID="{9D6C3A5E-93F6-4F09-ADC6-69FD4B2B4763}" presName="spNode" presStyleCnt="0"/>
      <dgm:spPr/>
    </dgm:pt>
    <dgm:pt modelId="{D37BA241-8EEE-431A-ADA2-E50619EFCD56}" type="pres">
      <dgm:prSet presAssocID="{212B5524-3172-4A00-806E-A844B1B1C56C}" presName="sibTrans" presStyleLbl="sibTrans1D1" presStyleIdx="1" presStyleCnt="3"/>
      <dgm:spPr/>
    </dgm:pt>
    <dgm:pt modelId="{65DBCF02-C596-49BE-BEBB-A059420A2531}" type="pres">
      <dgm:prSet presAssocID="{76EA195A-B3BD-455A-9D1C-8080AD83357D}" presName="node" presStyleLbl="node1" presStyleIdx="2" presStyleCnt="3">
        <dgm:presLayoutVars>
          <dgm:bulletEnabled val="1"/>
        </dgm:presLayoutVars>
      </dgm:prSet>
      <dgm:spPr/>
    </dgm:pt>
    <dgm:pt modelId="{6803B4D3-ABAD-4DEF-871B-C90AB3285C79}" type="pres">
      <dgm:prSet presAssocID="{76EA195A-B3BD-455A-9D1C-8080AD83357D}" presName="spNode" presStyleCnt="0"/>
      <dgm:spPr/>
    </dgm:pt>
    <dgm:pt modelId="{3598F145-CE83-4345-83F5-10DED046DFED}" type="pres">
      <dgm:prSet presAssocID="{189C8137-D2C6-4385-891B-414431AD09FE}" presName="sibTrans" presStyleLbl="sibTrans1D1" presStyleIdx="2" presStyleCnt="3"/>
      <dgm:spPr/>
    </dgm:pt>
  </dgm:ptLst>
  <dgm:cxnLst>
    <dgm:cxn modelId="{3E1F3F0A-3E1C-47C0-AE9A-E48A891255F9}" srcId="{B820D1AC-3AA2-4864-ACDA-DAAF5CB64E4E}" destId="{9D6C3A5E-93F6-4F09-ADC6-69FD4B2B4763}" srcOrd="1" destOrd="0" parTransId="{2BD8B8ED-4A21-4E48-9387-98B2240099E2}" sibTransId="{212B5524-3172-4A00-806E-A844B1B1C56C}"/>
    <dgm:cxn modelId="{90A15E2F-4322-47D3-A82F-C57AF4DD7A6E}" srcId="{B820D1AC-3AA2-4864-ACDA-DAAF5CB64E4E}" destId="{76EA195A-B3BD-455A-9D1C-8080AD83357D}" srcOrd="2" destOrd="0" parTransId="{6D155DA0-4359-4E7A-845F-9DD956D65A55}" sibTransId="{189C8137-D2C6-4385-891B-414431AD09FE}"/>
    <dgm:cxn modelId="{6F28685E-B970-43D0-B22A-13D70F946A36}" type="presOf" srcId="{212B5524-3172-4A00-806E-A844B1B1C56C}" destId="{D37BA241-8EEE-431A-ADA2-E50619EFCD56}" srcOrd="0" destOrd="0" presId="urn:microsoft.com/office/officeart/2005/8/layout/cycle5"/>
    <dgm:cxn modelId="{34D03D61-957E-4259-862A-46BBAD12DCD7}" srcId="{B820D1AC-3AA2-4864-ACDA-DAAF5CB64E4E}" destId="{DE11246C-BCB8-4ECD-8B29-D8ED364BA644}" srcOrd="0" destOrd="0" parTransId="{37BA9CAF-8BFC-49A8-9662-A630D405A308}" sibTransId="{7D4EE120-31CD-4AE1-BB27-2A6CBB53AE57}"/>
    <dgm:cxn modelId="{8EC2A786-B470-47E6-BF47-12501B18313F}" type="presOf" srcId="{9D6C3A5E-93F6-4F09-ADC6-69FD4B2B4763}" destId="{65FB3BAB-C80E-46B4-81F5-3C41978FE7AF}" srcOrd="0" destOrd="0" presId="urn:microsoft.com/office/officeart/2005/8/layout/cycle5"/>
    <dgm:cxn modelId="{EBBF7998-049F-4CE8-BF12-E9F7F2CB4452}" type="presOf" srcId="{189C8137-D2C6-4385-891B-414431AD09FE}" destId="{3598F145-CE83-4345-83F5-10DED046DFED}" srcOrd="0" destOrd="0" presId="urn:microsoft.com/office/officeart/2005/8/layout/cycle5"/>
    <dgm:cxn modelId="{B3FA4AA2-7EBA-4175-BC83-0DC4971FC608}" type="presOf" srcId="{76EA195A-B3BD-455A-9D1C-8080AD83357D}" destId="{65DBCF02-C596-49BE-BEBB-A059420A2531}" srcOrd="0" destOrd="0" presId="urn:microsoft.com/office/officeart/2005/8/layout/cycle5"/>
    <dgm:cxn modelId="{3E4676B6-950E-4834-AA4E-C8857B27BC84}" type="presOf" srcId="{DE11246C-BCB8-4ECD-8B29-D8ED364BA644}" destId="{CB8CE22F-DF68-41AD-8E2D-922B37BBB4E7}" srcOrd="0" destOrd="0" presId="urn:microsoft.com/office/officeart/2005/8/layout/cycle5"/>
    <dgm:cxn modelId="{12D6F3B7-940B-4B2A-AB3A-DE0FAABDF47F}" type="presOf" srcId="{7D4EE120-31CD-4AE1-BB27-2A6CBB53AE57}" destId="{8F26E2EA-8476-431F-A873-CFC54DA60B41}" srcOrd="0" destOrd="0" presId="urn:microsoft.com/office/officeart/2005/8/layout/cycle5"/>
    <dgm:cxn modelId="{61CDC4DB-EB2B-467F-8BE7-8A193F628FF4}" type="presOf" srcId="{B820D1AC-3AA2-4864-ACDA-DAAF5CB64E4E}" destId="{6AC3C39B-10BA-4DBE-B821-1051D14E3C14}" srcOrd="0" destOrd="0" presId="urn:microsoft.com/office/officeart/2005/8/layout/cycle5"/>
    <dgm:cxn modelId="{C57528C5-D413-481E-8365-7EC31B5F35B3}" type="presParOf" srcId="{6AC3C39B-10BA-4DBE-B821-1051D14E3C14}" destId="{CB8CE22F-DF68-41AD-8E2D-922B37BBB4E7}" srcOrd="0" destOrd="0" presId="urn:microsoft.com/office/officeart/2005/8/layout/cycle5"/>
    <dgm:cxn modelId="{73C59196-97B1-4450-B215-BC478EC256D7}" type="presParOf" srcId="{6AC3C39B-10BA-4DBE-B821-1051D14E3C14}" destId="{C4FD426B-D79A-4153-8A0D-BC24BC47FA5B}" srcOrd="1" destOrd="0" presId="urn:microsoft.com/office/officeart/2005/8/layout/cycle5"/>
    <dgm:cxn modelId="{B05937B4-A6E8-4F19-A86B-8F42672A0530}" type="presParOf" srcId="{6AC3C39B-10BA-4DBE-B821-1051D14E3C14}" destId="{8F26E2EA-8476-431F-A873-CFC54DA60B41}" srcOrd="2" destOrd="0" presId="urn:microsoft.com/office/officeart/2005/8/layout/cycle5"/>
    <dgm:cxn modelId="{51DF977D-74FB-41AB-9F17-A48E19D137AC}" type="presParOf" srcId="{6AC3C39B-10BA-4DBE-B821-1051D14E3C14}" destId="{65FB3BAB-C80E-46B4-81F5-3C41978FE7AF}" srcOrd="3" destOrd="0" presId="urn:microsoft.com/office/officeart/2005/8/layout/cycle5"/>
    <dgm:cxn modelId="{6646B05D-75AD-40CA-88A5-4D742686FCA8}" type="presParOf" srcId="{6AC3C39B-10BA-4DBE-B821-1051D14E3C14}" destId="{0F301317-C219-4468-9253-FD197B655CF3}" srcOrd="4" destOrd="0" presId="urn:microsoft.com/office/officeart/2005/8/layout/cycle5"/>
    <dgm:cxn modelId="{A8A6E96A-8F71-4A36-99F4-939C555DA432}" type="presParOf" srcId="{6AC3C39B-10BA-4DBE-B821-1051D14E3C14}" destId="{D37BA241-8EEE-431A-ADA2-E50619EFCD56}" srcOrd="5" destOrd="0" presId="urn:microsoft.com/office/officeart/2005/8/layout/cycle5"/>
    <dgm:cxn modelId="{F6CD7154-37E9-4BCE-96BB-FAC819444E7E}" type="presParOf" srcId="{6AC3C39B-10BA-4DBE-B821-1051D14E3C14}" destId="{65DBCF02-C596-49BE-BEBB-A059420A2531}" srcOrd="6" destOrd="0" presId="urn:microsoft.com/office/officeart/2005/8/layout/cycle5"/>
    <dgm:cxn modelId="{B9CCD247-02B5-43E9-A60F-F25FBE517859}" type="presParOf" srcId="{6AC3C39B-10BA-4DBE-B821-1051D14E3C14}" destId="{6803B4D3-ABAD-4DEF-871B-C90AB3285C79}" srcOrd="7" destOrd="0" presId="urn:microsoft.com/office/officeart/2005/8/layout/cycle5"/>
    <dgm:cxn modelId="{A8404AAA-4826-4588-87A6-8A206FBB0E51}" type="presParOf" srcId="{6AC3C39B-10BA-4DBE-B821-1051D14E3C14}" destId="{3598F145-CE83-4345-83F5-10DED046DFED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508364-648C-4854-BB5D-465F1ED0962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A94E8-4670-454F-A97E-B7DA94778498}">
      <dgm:prSet/>
      <dgm:spPr/>
      <dgm:t>
        <a:bodyPr/>
        <a:lstStyle/>
        <a:p>
          <a:r>
            <a:rPr lang="en-CA"/>
            <a:t>Casting to a derived type can be done safely using the “as” operator.</a:t>
          </a:r>
          <a:endParaRPr lang="en-US"/>
        </a:p>
      </dgm:t>
    </dgm:pt>
    <dgm:pt modelId="{0759E674-112E-4999-BF57-809DDC4BD615}" type="parTrans" cxnId="{C5827847-BA3D-4E0D-8123-F83F33278C40}">
      <dgm:prSet/>
      <dgm:spPr/>
      <dgm:t>
        <a:bodyPr/>
        <a:lstStyle/>
        <a:p>
          <a:endParaRPr lang="en-US"/>
        </a:p>
      </dgm:t>
    </dgm:pt>
    <dgm:pt modelId="{E9B6B7C8-94A8-44BC-A0C2-F55B7F8A9A75}" type="sibTrans" cxnId="{C5827847-BA3D-4E0D-8123-F83F33278C40}">
      <dgm:prSet/>
      <dgm:spPr/>
      <dgm:t>
        <a:bodyPr/>
        <a:lstStyle/>
        <a:p>
          <a:endParaRPr lang="en-US"/>
        </a:p>
      </dgm:t>
    </dgm:pt>
    <dgm:pt modelId="{EBDC0DDB-D277-484B-AEF8-4756D448A5AC}">
      <dgm:prSet/>
      <dgm:spPr/>
      <dgm:t>
        <a:bodyPr/>
        <a:lstStyle/>
        <a:p>
          <a:r>
            <a:rPr lang="en-CA"/>
            <a:t>If the run-time type of the object does not match returns null </a:t>
          </a:r>
          <a:endParaRPr lang="en-US"/>
        </a:p>
      </dgm:t>
    </dgm:pt>
    <dgm:pt modelId="{EE74F735-7A35-4292-B462-31FE2EE6B0E1}" type="parTrans" cxnId="{C71B99FD-CC2B-4405-A154-69414E0DA9BD}">
      <dgm:prSet/>
      <dgm:spPr/>
      <dgm:t>
        <a:bodyPr/>
        <a:lstStyle/>
        <a:p>
          <a:endParaRPr lang="en-US"/>
        </a:p>
      </dgm:t>
    </dgm:pt>
    <dgm:pt modelId="{8BBEE5BE-1076-47CB-9B70-370226E265E2}" type="sibTrans" cxnId="{C71B99FD-CC2B-4405-A154-69414E0DA9BD}">
      <dgm:prSet/>
      <dgm:spPr/>
      <dgm:t>
        <a:bodyPr/>
        <a:lstStyle/>
        <a:p>
          <a:endParaRPr lang="en-US"/>
        </a:p>
      </dgm:t>
    </dgm:pt>
    <dgm:pt modelId="{49514CD1-A3AE-4050-AE8C-1E3B026B848D}">
      <dgm:prSet/>
      <dgm:spPr/>
      <dgm:t>
        <a:bodyPr/>
        <a:lstStyle/>
        <a:p>
          <a:r>
            <a:rPr lang="en-CA"/>
            <a:t>If successful returns an expression that has the cast type</a:t>
          </a:r>
          <a:endParaRPr lang="en-US"/>
        </a:p>
      </dgm:t>
    </dgm:pt>
    <dgm:pt modelId="{08983601-40E4-45F8-93A0-0E4BD69DB316}" type="parTrans" cxnId="{5F749BC9-F4D1-452F-AC6E-2EA22A58DDCC}">
      <dgm:prSet/>
      <dgm:spPr/>
      <dgm:t>
        <a:bodyPr/>
        <a:lstStyle/>
        <a:p>
          <a:endParaRPr lang="en-US"/>
        </a:p>
      </dgm:t>
    </dgm:pt>
    <dgm:pt modelId="{94E501CC-4AF3-49D8-958D-F8F387A9BC72}" type="sibTrans" cxnId="{5F749BC9-F4D1-452F-AC6E-2EA22A58DDCC}">
      <dgm:prSet/>
      <dgm:spPr/>
      <dgm:t>
        <a:bodyPr/>
        <a:lstStyle/>
        <a:p>
          <a:endParaRPr lang="en-US"/>
        </a:p>
      </dgm:t>
    </dgm:pt>
    <dgm:pt modelId="{94FDA944-4B5F-43B8-B43A-41172837125D}" type="pres">
      <dgm:prSet presAssocID="{3A508364-648C-4854-BB5D-465F1ED0962A}" presName="Name0" presStyleCnt="0">
        <dgm:presLayoutVars>
          <dgm:dir/>
          <dgm:animLvl val="lvl"/>
          <dgm:resizeHandles val="exact"/>
        </dgm:presLayoutVars>
      </dgm:prSet>
      <dgm:spPr/>
    </dgm:pt>
    <dgm:pt modelId="{5D6B7C61-A5C7-499E-A966-1A353872A8F3}" type="pres">
      <dgm:prSet presAssocID="{49514CD1-A3AE-4050-AE8C-1E3B026B848D}" presName="boxAndChildren" presStyleCnt="0"/>
      <dgm:spPr/>
    </dgm:pt>
    <dgm:pt modelId="{EA34C86B-8826-4862-B147-90C01E3FD2ED}" type="pres">
      <dgm:prSet presAssocID="{49514CD1-A3AE-4050-AE8C-1E3B026B848D}" presName="parentTextBox" presStyleLbl="node1" presStyleIdx="0" presStyleCnt="3"/>
      <dgm:spPr/>
    </dgm:pt>
    <dgm:pt modelId="{058D0A08-1F5A-4891-B5C4-8D77C985662D}" type="pres">
      <dgm:prSet presAssocID="{8BBEE5BE-1076-47CB-9B70-370226E265E2}" presName="sp" presStyleCnt="0"/>
      <dgm:spPr/>
    </dgm:pt>
    <dgm:pt modelId="{B97AD09A-0C7B-4899-B7A7-640DE34C223D}" type="pres">
      <dgm:prSet presAssocID="{EBDC0DDB-D277-484B-AEF8-4756D448A5AC}" presName="arrowAndChildren" presStyleCnt="0"/>
      <dgm:spPr/>
    </dgm:pt>
    <dgm:pt modelId="{C44D605C-16E2-4F24-93DB-64D66B9D4F48}" type="pres">
      <dgm:prSet presAssocID="{EBDC0DDB-D277-484B-AEF8-4756D448A5AC}" presName="parentTextArrow" presStyleLbl="node1" presStyleIdx="1" presStyleCnt="3"/>
      <dgm:spPr/>
    </dgm:pt>
    <dgm:pt modelId="{B09A60B7-10F0-46EC-AA04-D539CD7D0247}" type="pres">
      <dgm:prSet presAssocID="{E9B6B7C8-94A8-44BC-A0C2-F55B7F8A9A75}" presName="sp" presStyleCnt="0"/>
      <dgm:spPr/>
    </dgm:pt>
    <dgm:pt modelId="{0B14FAB8-2C5B-490A-875C-7F4DEDE9122F}" type="pres">
      <dgm:prSet presAssocID="{299A94E8-4670-454F-A97E-B7DA94778498}" presName="arrowAndChildren" presStyleCnt="0"/>
      <dgm:spPr/>
    </dgm:pt>
    <dgm:pt modelId="{268301E5-5022-4B25-BCCE-187119FA7B17}" type="pres">
      <dgm:prSet presAssocID="{299A94E8-4670-454F-A97E-B7DA94778498}" presName="parentTextArrow" presStyleLbl="node1" presStyleIdx="2" presStyleCnt="3"/>
      <dgm:spPr/>
    </dgm:pt>
  </dgm:ptLst>
  <dgm:cxnLst>
    <dgm:cxn modelId="{AFF57F0A-A6EE-4934-874D-A08C44D1FDCA}" type="presOf" srcId="{3A508364-648C-4854-BB5D-465F1ED0962A}" destId="{94FDA944-4B5F-43B8-B43A-41172837125D}" srcOrd="0" destOrd="0" presId="urn:microsoft.com/office/officeart/2005/8/layout/process4"/>
    <dgm:cxn modelId="{0022C83A-A86E-4093-A11C-46C7ED97C336}" type="presOf" srcId="{49514CD1-A3AE-4050-AE8C-1E3B026B848D}" destId="{EA34C86B-8826-4862-B147-90C01E3FD2ED}" srcOrd="0" destOrd="0" presId="urn:microsoft.com/office/officeart/2005/8/layout/process4"/>
    <dgm:cxn modelId="{C5827847-BA3D-4E0D-8123-F83F33278C40}" srcId="{3A508364-648C-4854-BB5D-465F1ED0962A}" destId="{299A94E8-4670-454F-A97E-B7DA94778498}" srcOrd="0" destOrd="0" parTransId="{0759E674-112E-4999-BF57-809DDC4BD615}" sibTransId="{E9B6B7C8-94A8-44BC-A0C2-F55B7F8A9A75}"/>
    <dgm:cxn modelId="{A5C6BE52-85A0-45E8-8F90-5630FAD94BB8}" type="presOf" srcId="{299A94E8-4670-454F-A97E-B7DA94778498}" destId="{268301E5-5022-4B25-BCCE-187119FA7B17}" srcOrd="0" destOrd="0" presId="urn:microsoft.com/office/officeart/2005/8/layout/process4"/>
    <dgm:cxn modelId="{CD3894C2-7961-44FD-93B4-3EE1B23EF2E2}" type="presOf" srcId="{EBDC0DDB-D277-484B-AEF8-4756D448A5AC}" destId="{C44D605C-16E2-4F24-93DB-64D66B9D4F48}" srcOrd="0" destOrd="0" presId="urn:microsoft.com/office/officeart/2005/8/layout/process4"/>
    <dgm:cxn modelId="{5F749BC9-F4D1-452F-AC6E-2EA22A58DDCC}" srcId="{3A508364-648C-4854-BB5D-465F1ED0962A}" destId="{49514CD1-A3AE-4050-AE8C-1E3B026B848D}" srcOrd="2" destOrd="0" parTransId="{08983601-40E4-45F8-93A0-0E4BD69DB316}" sibTransId="{94E501CC-4AF3-49D8-958D-F8F387A9BC72}"/>
    <dgm:cxn modelId="{C71B99FD-CC2B-4405-A154-69414E0DA9BD}" srcId="{3A508364-648C-4854-BB5D-465F1ED0962A}" destId="{EBDC0DDB-D277-484B-AEF8-4756D448A5AC}" srcOrd="1" destOrd="0" parTransId="{EE74F735-7A35-4292-B462-31FE2EE6B0E1}" sibTransId="{8BBEE5BE-1076-47CB-9B70-370226E265E2}"/>
    <dgm:cxn modelId="{960FAC3D-01CC-45E1-A132-9BCDC99CA191}" type="presParOf" srcId="{94FDA944-4B5F-43B8-B43A-41172837125D}" destId="{5D6B7C61-A5C7-499E-A966-1A353872A8F3}" srcOrd="0" destOrd="0" presId="urn:microsoft.com/office/officeart/2005/8/layout/process4"/>
    <dgm:cxn modelId="{153EE9D4-775B-4BA7-AC7F-B876620DD199}" type="presParOf" srcId="{5D6B7C61-A5C7-499E-A966-1A353872A8F3}" destId="{EA34C86B-8826-4862-B147-90C01E3FD2ED}" srcOrd="0" destOrd="0" presId="urn:microsoft.com/office/officeart/2005/8/layout/process4"/>
    <dgm:cxn modelId="{0802F6E8-E959-41B1-B74E-E8188309DA1F}" type="presParOf" srcId="{94FDA944-4B5F-43B8-B43A-41172837125D}" destId="{058D0A08-1F5A-4891-B5C4-8D77C985662D}" srcOrd="1" destOrd="0" presId="urn:microsoft.com/office/officeart/2005/8/layout/process4"/>
    <dgm:cxn modelId="{A3302368-A8F5-478C-ADD3-F5CACB6D1C84}" type="presParOf" srcId="{94FDA944-4B5F-43B8-B43A-41172837125D}" destId="{B97AD09A-0C7B-4899-B7A7-640DE34C223D}" srcOrd="2" destOrd="0" presId="urn:microsoft.com/office/officeart/2005/8/layout/process4"/>
    <dgm:cxn modelId="{6B175A6F-3251-45B8-B56A-34CD29EC2E61}" type="presParOf" srcId="{B97AD09A-0C7B-4899-B7A7-640DE34C223D}" destId="{C44D605C-16E2-4F24-93DB-64D66B9D4F48}" srcOrd="0" destOrd="0" presId="urn:microsoft.com/office/officeart/2005/8/layout/process4"/>
    <dgm:cxn modelId="{EE38689C-694A-4303-B909-8E32454658A8}" type="presParOf" srcId="{94FDA944-4B5F-43B8-B43A-41172837125D}" destId="{B09A60B7-10F0-46EC-AA04-D539CD7D0247}" srcOrd="3" destOrd="0" presId="urn:microsoft.com/office/officeart/2005/8/layout/process4"/>
    <dgm:cxn modelId="{53496F5F-D570-4ED8-90D2-696DD156EB6A}" type="presParOf" srcId="{94FDA944-4B5F-43B8-B43A-41172837125D}" destId="{0B14FAB8-2C5B-490A-875C-7F4DEDE9122F}" srcOrd="4" destOrd="0" presId="urn:microsoft.com/office/officeart/2005/8/layout/process4"/>
    <dgm:cxn modelId="{60A1987A-C325-4DEF-B496-BFACFB9843FE}" type="presParOf" srcId="{0B14FAB8-2C5B-490A-875C-7F4DEDE9122F}" destId="{268301E5-5022-4B25-BCCE-187119FA7B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8860F3-D558-4CA6-8F5C-6FCCC2ABE20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EB512A-77D3-4936-8D36-ADC521F81C7F}">
      <dgm:prSet/>
      <dgm:spPr/>
      <dgm:t>
        <a:bodyPr/>
        <a:lstStyle/>
        <a:p>
          <a:r>
            <a:rPr lang="en-CA"/>
            <a:t>Checks if a value (result of expression) is of a given type </a:t>
          </a:r>
          <a:endParaRPr lang="en-US"/>
        </a:p>
      </dgm:t>
    </dgm:pt>
    <dgm:pt modelId="{B3DBCAB8-975A-4E0C-A6F6-37CE05DA4C9F}" type="parTrans" cxnId="{36051CE2-D609-4388-9FD4-01E701A7DC76}">
      <dgm:prSet/>
      <dgm:spPr/>
      <dgm:t>
        <a:bodyPr/>
        <a:lstStyle/>
        <a:p>
          <a:endParaRPr lang="en-US"/>
        </a:p>
      </dgm:t>
    </dgm:pt>
    <dgm:pt modelId="{9BCF348B-BCA1-4720-9A4B-E52A49AB4902}" type="sibTrans" cxnId="{36051CE2-D609-4388-9FD4-01E701A7DC76}">
      <dgm:prSet/>
      <dgm:spPr/>
      <dgm:t>
        <a:bodyPr/>
        <a:lstStyle/>
        <a:p>
          <a:endParaRPr lang="en-US"/>
        </a:p>
      </dgm:t>
    </dgm:pt>
    <dgm:pt modelId="{6702C054-E926-4ADD-A886-4D73D70931F4}">
      <dgm:prSet/>
      <dgm:spPr/>
      <dgm:t>
        <a:bodyPr/>
        <a:lstStyle/>
        <a:p>
          <a:r>
            <a:rPr lang="en-CA"/>
            <a:t>Returns true if the run-time type matches the requested type</a:t>
          </a:r>
          <a:endParaRPr lang="en-US"/>
        </a:p>
      </dgm:t>
    </dgm:pt>
    <dgm:pt modelId="{1917AF88-49EA-4002-921B-F95A5F8CC6ED}" type="parTrans" cxnId="{6E4CC902-701B-4830-A8BC-8549D1DBDCB4}">
      <dgm:prSet/>
      <dgm:spPr/>
      <dgm:t>
        <a:bodyPr/>
        <a:lstStyle/>
        <a:p>
          <a:endParaRPr lang="en-US"/>
        </a:p>
      </dgm:t>
    </dgm:pt>
    <dgm:pt modelId="{7F5A091E-00A0-41E3-B27B-3A497FA0FD5F}" type="sibTrans" cxnId="{6E4CC902-701B-4830-A8BC-8549D1DBDCB4}">
      <dgm:prSet/>
      <dgm:spPr/>
      <dgm:t>
        <a:bodyPr/>
        <a:lstStyle/>
        <a:p>
          <a:endParaRPr lang="en-US"/>
        </a:p>
      </dgm:t>
    </dgm:pt>
    <dgm:pt modelId="{75145E95-C8A9-4C19-897A-80B7A59CA311}">
      <dgm:prSet/>
      <dgm:spPr/>
      <dgm:t>
        <a:bodyPr/>
        <a:lstStyle/>
        <a:p>
          <a:r>
            <a:rPr lang="en-CA" dirty="0"/>
            <a:t>Note: in recent C# versions also allows pattern matching</a:t>
          </a:r>
          <a:endParaRPr lang="en-US" dirty="0"/>
        </a:p>
      </dgm:t>
    </dgm:pt>
    <dgm:pt modelId="{6EAD1F8D-2282-45FD-A465-C97FC5D4005D}" type="parTrans" cxnId="{18BD0031-5F3F-4866-A112-BE526987E63A}">
      <dgm:prSet/>
      <dgm:spPr/>
      <dgm:t>
        <a:bodyPr/>
        <a:lstStyle/>
        <a:p>
          <a:endParaRPr lang="en-US"/>
        </a:p>
      </dgm:t>
    </dgm:pt>
    <dgm:pt modelId="{71227E08-0D7A-4DBE-BECF-B3C8D5F8709D}" type="sibTrans" cxnId="{18BD0031-5F3F-4866-A112-BE526987E63A}">
      <dgm:prSet/>
      <dgm:spPr/>
      <dgm:t>
        <a:bodyPr/>
        <a:lstStyle/>
        <a:p>
          <a:endParaRPr lang="en-US"/>
        </a:p>
      </dgm:t>
    </dgm:pt>
    <dgm:pt modelId="{0D0FD35F-D2E8-4A87-8A94-7D60875EBD8C}" type="pres">
      <dgm:prSet presAssocID="{A78860F3-D558-4CA6-8F5C-6FCCC2ABE200}" presName="diagram" presStyleCnt="0">
        <dgm:presLayoutVars>
          <dgm:dir/>
          <dgm:resizeHandles val="exact"/>
        </dgm:presLayoutVars>
      </dgm:prSet>
      <dgm:spPr/>
    </dgm:pt>
    <dgm:pt modelId="{385960D4-770A-40F4-A061-3A370171622C}" type="pres">
      <dgm:prSet presAssocID="{06EB512A-77D3-4936-8D36-ADC521F81C7F}" presName="node" presStyleLbl="node1" presStyleIdx="0" presStyleCnt="3">
        <dgm:presLayoutVars>
          <dgm:bulletEnabled val="1"/>
        </dgm:presLayoutVars>
      </dgm:prSet>
      <dgm:spPr/>
    </dgm:pt>
    <dgm:pt modelId="{D4AB9CF0-96C5-40FE-8893-5A320425EED8}" type="pres">
      <dgm:prSet presAssocID="{9BCF348B-BCA1-4720-9A4B-E52A49AB4902}" presName="sibTrans" presStyleLbl="sibTrans2D1" presStyleIdx="0" presStyleCnt="2"/>
      <dgm:spPr/>
    </dgm:pt>
    <dgm:pt modelId="{9F4A1209-1825-4AF8-93DB-6023E8B97A35}" type="pres">
      <dgm:prSet presAssocID="{9BCF348B-BCA1-4720-9A4B-E52A49AB4902}" presName="connectorText" presStyleLbl="sibTrans2D1" presStyleIdx="0" presStyleCnt="2"/>
      <dgm:spPr/>
    </dgm:pt>
    <dgm:pt modelId="{0BBC8136-0009-481D-8F14-1EC6009B21F5}" type="pres">
      <dgm:prSet presAssocID="{6702C054-E926-4ADD-A886-4D73D70931F4}" presName="node" presStyleLbl="node1" presStyleIdx="1" presStyleCnt="3">
        <dgm:presLayoutVars>
          <dgm:bulletEnabled val="1"/>
        </dgm:presLayoutVars>
      </dgm:prSet>
      <dgm:spPr/>
    </dgm:pt>
    <dgm:pt modelId="{10F4EA38-4067-4D3C-A58B-1F3E8C88D561}" type="pres">
      <dgm:prSet presAssocID="{7F5A091E-00A0-41E3-B27B-3A497FA0FD5F}" presName="sibTrans" presStyleLbl="sibTrans2D1" presStyleIdx="1" presStyleCnt="2"/>
      <dgm:spPr/>
    </dgm:pt>
    <dgm:pt modelId="{41BF5E7B-AADA-43A1-AA97-34F70D142199}" type="pres">
      <dgm:prSet presAssocID="{7F5A091E-00A0-41E3-B27B-3A497FA0FD5F}" presName="connectorText" presStyleLbl="sibTrans2D1" presStyleIdx="1" presStyleCnt="2"/>
      <dgm:spPr/>
    </dgm:pt>
    <dgm:pt modelId="{211BE321-C8BF-49BC-BFE0-C807523E6627}" type="pres">
      <dgm:prSet presAssocID="{75145E95-C8A9-4C19-897A-80B7A59CA311}" presName="node" presStyleLbl="node1" presStyleIdx="2" presStyleCnt="3">
        <dgm:presLayoutVars>
          <dgm:bulletEnabled val="1"/>
        </dgm:presLayoutVars>
      </dgm:prSet>
      <dgm:spPr/>
    </dgm:pt>
  </dgm:ptLst>
  <dgm:cxnLst>
    <dgm:cxn modelId="{6E4CC902-701B-4830-A8BC-8549D1DBDCB4}" srcId="{A78860F3-D558-4CA6-8F5C-6FCCC2ABE200}" destId="{6702C054-E926-4ADD-A886-4D73D70931F4}" srcOrd="1" destOrd="0" parTransId="{1917AF88-49EA-4002-921B-F95A5F8CC6ED}" sibTransId="{7F5A091E-00A0-41E3-B27B-3A497FA0FD5F}"/>
    <dgm:cxn modelId="{18BD0031-5F3F-4866-A112-BE526987E63A}" srcId="{A78860F3-D558-4CA6-8F5C-6FCCC2ABE200}" destId="{75145E95-C8A9-4C19-897A-80B7A59CA311}" srcOrd="2" destOrd="0" parTransId="{6EAD1F8D-2282-45FD-A465-C97FC5D4005D}" sibTransId="{71227E08-0D7A-4DBE-BECF-B3C8D5F8709D}"/>
    <dgm:cxn modelId="{4A79E637-E824-4CF0-A4B1-3C0BCEC2CF9A}" type="presOf" srcId="{06EB512A-77D3-4936-8D36-ADC521F81C7F}" destId="{385960D4-770A-40F4-A061-3A370171622C}" srcOrd="0" destOrd="0" presId="urn:microsoft.com/office/officeart/2005/8/layout/process5"/>
    <dgm:cxn modelId="{19CACB48-8A78-4BEF-A4C1-64879C38419F}" type="presOf" srcId="{9BCF348B-BCA1-4720-9A4B-E52A49AB4902}" destId="{D4AB9CF0-96C5-40FE-8893-5A320425EED8}" srcOrd="0" destOrd="0" presId="urn:microsoft.com/office/officeart/2005/8/layout/process5"/>
    <dgm:cxn modelId="{1BB90249-AEE6-4DE2-8E6C-DE74D0667950}" type="presOf" srcId="{6702C054-E926-4ADD-A886-4D73D70931F4}" destId="{0BBC8136-0009-481D-8F14-1EC6009B21F5}" srcOrd="0" destOrd="0" presId="urn:microsoft.com/office/officeart/2005/8/layout/process5"/>
    <dgm:cxn modelId="{A1C1C974-7708-4C51-8A27-9AC68D8CBB02}" type="presOf" srcId="{7F5A091E-00A0-41E3-B27B-3A497FA0FD5F}" destId="{41BF5E7B-AADA-43A1-AA97-34F70D142199}" srcOrd="1" destOrd="0" presId="urn:microsoft.com/office/officeart/2005/8/layout/process5"/>
    <dgm:cxn modelId="{D645EF76-A569-48CE-AD46-B12A748B3802}" type="presOf" srcId="{A78860F3-D558-4CA6-8F5C-6FCCC2ABE200}" destId="{0D0FD35F-D2E8-4A87-8A94-7D60875EBD8C}" srcOrd="0" destOrd="0" presId="urn:microsoft.com/office/officeart/2005/8/layout/process5"/>
    <dgm:cxn modelId="{BFD797A0-3551-4EE5-B8D0-2C2DD9D5F67B}" type="presOf" srcId="{75145E95-C8A9-4C19-897A-80B7A59CA311}" destId="{211BE321-C8BF-49BC-BFE0-C807523E6627}" srcOrd="0" destOrd="0" presId="urn:microsoft.com/office/officeart/2005/8/layout/process5"/>
    <dgm:cxn modelId="{36051CE2-D609-4388-9FD4-01E701A7DC76}" srcId="{A78860F3-D558-4CA6-8F5C-6FCCC2ABE200}" destId="{06EB512A-77D3-4936-8D36-ADC521F81C7F}" srcOrd="0" destOrd="0" parTransId="{B3DBCAB8-975A-4E0C-A6F6-37CE05DA4C9F}" sibTransId="{9BCF348B-BCA1-4720-9A4B-E52A49AB4902}"/>
    <dgm:cxn modelId="{EC01E0F3-DCFA-40D6-BEB3-65D76E462CAE}" type="presOf" srcId="{7F5A091E-00A0-41E3-B27B-3A497FA0FD5F}" destId="{10F4EA38-4067-4D3C-A58B-1F3E8C88D561}" srcOrd="0" destOrd="0" presId="urn:microsoft.com/office/officeart/2005/8/layout/process5"/>
    <dgm:cxn modelId="{FF09D6FE-AE14-4D3E-93FF-427F78E212C0}" type="presOf" srcId="{9BCF348B-BCA1-4720-9A4B-E52A49AB4902}" destId="{9F4A1209-1825-4AF8-93DB-6023E8B97A35}" srcOrd="1" destOrd="0" presId="urn:microsoft.com/office/officeart/2005/8/layout/process5"/>
    <dgm:cxn modelId="{44FAEA86-48AF-4EF0-827A-44576E1BD3C2}" type="presParOf" srcId="{0D0FD35F-D2E8-4A87-8A94-7D60875EBD8C}" destId="{385960D4-770A-40F4-A061-3A370171622C}" srcOrd="0" destOrd="0" presId="urn:microsoft.com/office/officeart/2005/8/layout/process5"/>
    <dgm:cxn modelId="{23A97956-F539-4698-95DD-E2A9BB40E287}" type="presParOf" srcId="{0D0FD35F-D2E8-4A87-8A94-7D60875EBD8C}" destId="{D4AB9CF0-96C5-40FE-8893-5A320425EED8}" srcOrd="1" destOrd="0" presId="urn:microsoft.com/office/officeart/2005/8/layout/process5"/>
    <dgm:cxn modelId="{24CED628-889A-443E-98CC-ACC71FAE5367}" type="presParOf" srcId="{D4AB9CF0-96C5-40FE-8893-5A320425EED8}" destId="{9F4A1209-1825-4AF8-93DB-6023E8B97A35}" srcOrd="0" destOrd="0" presId="urn:microsoft.com/office/officeart/2005/8/layout/process5"/>
    <dgm:cxn modelId="{61964808-05DE-47B3-895B-6338CA179DF2}" type="presParOf" srcId="{0D0FD35F-D2E8-4A87-8A94-7D60875EBD8C}" destId="{0BBC8136-0009-481D-8F14-1EC6009B21F5}" srcOrd="2" destOrd="0" presId="urn:microsoft.com/office/officeart/2005/8/layout/process5"/>
    <dgm:cxn modelId="{9E696E24-1F6F-4722-8FAB-ECBCD069C16C}" type="presParOf" srcId="{0D0FD35F-D2E8-4A87-8A94-7D60875EBD8C}" destId="{10F4EA38-4067-4D3C-A58B-1F3E8C88D561}" srcOrd="3" destOrd="0" presId="urn:microsoft.com/office/officeart/2005/8/layout/process5"/>
    <dgm:cxn modelId="{0FE7C227-FC0E-447E-A350-9ED4AF162B0F}" type="presParOf" srcId="{10F4EA38-4067-4D3C-A58B-1F3E8C88D561}" destId="{41BF5E7B-AADA-43A1-AA97-34F70D142199}" srcOrd="0" destOrd="0" presId="urn:microsoft.com/office/officeart/2005/8/layout/process5"/>
    <dgm:cxn modelId="{FBEAEB42-D287-4219-9E9B-94F1B828EAC9}" type="presParOf" srcId="{0D0FD35F-D2E8-4A87-8A94-7D60875EBD8C}" destId="{211BE321-C8BF-49BC-BFE0-C807523E662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909DC4-52C4-4FFF-82DA-478528D3C1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969A2-E819-43A9-9816-FD557EFDC2F3}">
      <dgm:prSet/>
      <dgm:spPr/>
      <dgm:t>
        <a:bodyPr/>
        <a:lstStyle/>
        <a:p>
          <a:r>
            <a:rPr lang="en-CA"/>
            <a:t>Use the “is” operator: expr is Type</a:t>
          </a:r>
          <a:endParaRPr lang="en-US"/>
        </a:p>
      </dgm:t>
    </dgm:pt>
    <dgm:pt modelId="{A8C4020C-BEC8-4C2C-B943-E5B44CC856C1}" type="parTrans" cxnId="{F6E3948C-7B7D-4236-916C-C48DEB3DBE44}">
      <dgm:prSet/>
      <dgm:spPr/>
      <dgm:t>
        <a:bodyPr/>
        <a:lstStyle/>
        <a:p>
          <a:endParaRPr lang="en-US"/>
        </a:p>
      </dgm:t>
    </dgm:pt>
    <dgm:pt modelId="{429C4F50-EE0E-4A33-969C-AD765353C9D9}" type="sibTrans" cxnId="{F6E3948C-7B7D-4236-916C-C48DEB3DBE44}">
      <dgm:prSet/>
      <dgm:spPr/>
      <dgm:t>
        <a:bodyPr/>
        <a:lstStyle/>
        <a:p>
          <a:endParaRPr lang="en-US"/>
        </a:p>
      </dgm:t>
    </dgm:pt>
    <dgm:pt modelId="{8216C64D-0C7A-4EC6-B3C2-2E36A44E0F00}">
      <dgm:prSet/>
      <dgm:spPr/>
      <dgm:t>
        <a:bodyPr/>
        <a:lstStyle/>
        <a:p>
          <a:r>
            <a:rPr lang="en-CA"/>
            <a:t>Use the “as” operator and check for null: (expr as Type) == null</a:t>
          </a:r>
          <a:endParaRPr lang="en-US"/>
        </a:p>
      </dgm:t>
    </dgm:pt>
    <dgm:pt modelId="{E43CD702-79BD-4A5E-ABE0-5A6623876C24}" type="parTrans" cxnId="{B9EA96EF-3142-4574-B2E3-284E20F182B1}">
      <dgm:prSet/>
      <dgm:spPr/>
      <dgm:t>
        <a:bodyPr/>
        <a:lstStyle/>
        <a:p>
          <a:endParaRPr lang="en-US"/>
        </a:p>
      </dgm:t>
    </dgm:pt>
    <dgm:pt modelId="{B58D0C84-C39D-4F82-87FA-C05C1C1BF478}" type="sibTrans" cxnId="{B9EA96EF-3142-4574-B2E3-284E20F182B1}">
      <dgm:prSet/>
      <dgm:spPr/>
      <dgm:t>
        <a:bodyPr/>
        <a:lstStyle/>
        <a:p>
          <a:endParaRPr lang="en-US"/>
        </a:p>
      </dgm:t>
    </dgm:pt>
    <dgm:pt modelId="{0D47583E-3B98-4624-8960-09D396F0BE49}">
      <dgm:prSet/>
      <dgm:spPr/>
      <dgm:t>
        <a:bodyPr/>
        <a:lstStyle/>
        <a:p>
          <a:r>
            <a:rPr lang="en-CA"/>
            <a:t>Call “GetType()” on the object (tricky)</a:t>
          </a:r>
          <a:endParaRPr lang="en-US"/>
        </a:p>
      </dgm:t>
    </dgm:pt>
    <dgm:pt modelId="{729A9BDF-7771-46C7-8BBD-C91D3F89188F}" type="parTrans" cxnId="{65F42A0D-6151-498E-BE56-B823A8179A66}">
      <dgm:prSet/>
      <dgm:spPr/>
      <dgm:t>
        <a:bodyPr/>
        <a:lstStyle/>
        <a:p>
          <a:endParaRPr lang="en-US"/>
        </a:p>
      </dgm:t>
    </dgm:pt>
    <dgm:pt modelId="{CB0F4464-0F2C-492F-B8EC-2CB3E363DD9C}" type="sibTrans" cxnId="{65F42A0D-6151-498E-BE56-B823A8179A66}">
      <dgm:prSet/>
      <dgm:spPr/>
      <dgm:t>
        <a:bodyPr/>
        <a:lstStyle/>
        <a:p>
          <a:endParaRPr lang="en-US"/>
        </a:p>
      </dgm:t>
    </dgm:pt>
    <dgm:pt modelId="{154658F1-04B1-47EA-B813-C79EECE6E7DF}">
      <dgm:prSet/>
      <dgm:spPr/>
      <dgm:t>
        <a:bodyPr/>
        <a:lstStyle/>
        <a:p>
          <a:r>
            <a:rPr lang="en-CA"/>
            <a:t>Use an explicit cast conversion: (Type)expr and catch InvalidCastException </a:t>
          </a:r>
          <a:endParaRPr lang="en-US"/>
        </a:p>
      </dgm:t>
    </dgm:pt>
    <dgm:pt modelId="{C146133A-55ED-45A3-AC3F-39A98D1357E7}" type="parTrans" cxnId="{2A31949B-CCCB-4756-8060-67ACA5C6BB95}">
      <dgm:prSet/>
      <dgm:spPr/>
      <dgm:t>
        <a:bodyPr/>
        <a:lstStyle/>
        <a:p>
          <a:endParaRPr lang="en-US"/>
        </a:p>
      </dgm:t>
    </dgm:pt>
    <dgm:pt modelId="{4AF3584A-BF3E-4F34-8A21-DAD8777BC443}" type="sibTrans" cxnId="{2A31949B-CCCB-4756-8060-67ACA5C6BB95}">
      <dgm:prSet/>
      <dgm:spPr/>
      <dgm:t>
        <a:bodyPr/>
        <a:lstStyle/>
        <a:p>
          <a:endParaRPr lang="en-US"/>
        </a:p>
      </dgm:t>
    </dgm:pt>
    <dgm:pt modelId="{EC638E25-D4DC-4207-A0F1-11C922F515F0}">
      <dgm:prSet/>
      <dgm:spPr/>
      <dgm:t>
        <a:bodyPr/>
        <a:lstStyle/>
        <a:p>
          <a:r>
            <a:rPr lang="en-CA" dirty="0"/>
            <a:t>Try catch is a bad idea here</a:t>
          </a:r>
          <a:endParaRPr lang="en-US" dirty="0"/>
        </a:p>
      </dgm:t>
    </dgm:pt>
    <dgm:pt modelId="{6213102F-2543-4288-BBD9-909DAA37B5E6}" type="parTrans" cxnId="{D3CA8E77-B368-4DB2-A5D2-C126F6A3781B}">
      <dgm:prSet/>
      <dgm:spPr/>
      <dgm:t>
        <a:bodyPr/>
        <a:lstStyle/>
        <a:p>
          <a:endParaRPr lang="en-US"/>
        </a:p>
      </dgm:t>
    </dgm:pt>
    <dgm:pt modelId="{5872BEC6-F9F1-44FA-94E8-3991BB8F4146}" type="sibTrans" cxnId="{D3CA8E77-B368-4DB2-A5D2-C126F6A3781B}">
      <dgm:prSet/>
      <dgm:spPr/>
      <dgm:t>
        <a:bodyPr/>
        <a:lstStyle/>
        <a:p>
          <a:endParaRPr lang="en-US"/>
        </a:p>
      </dgm:t>
    </dgm:pt>
    <dgm:pt modelId="{C23B69BA-A95F-45A0-A04A-1DF5192A0F02}">
      <dgm:prSet/>
      <dgm:spPr/>
      <dgm:t>
        <a:bodyPr/>
        <a:lstStyle/>
        <a:p>
          <a:r>
            <a:rPr lang="en-CA" dirty="0"/>
            <a:t>See </a:t>
          </a:r>
          <a:r>
            <a:rPr lang="en-CA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Microsoft learn documentation</a:t>
          </a:r>
          <a:endParaRPr lang="en-US" dirty="0">
            <a:solidFill>
              <a:schemeClr val="tx1"/>
            </a:solidFill>
          </a:endParaRPr>
        </a:p>
      </dgm:t>
    </dgm:pt>
    <dgm:pt modelId="{CBABB9CF-33BD-4777-8271-78450FE1910C}" type="parTrans" cxnId="{45802DDF-D742-4EF7-9747-CC23EDC8B921}">
      <dgm:prSet/>
      <dgm:spPr/>
      <dgm:t>
        <a:bodyPr/>
        <a:lstStyle/>
        <a:p>
          <a:endParaRPr lang="en-US"/>
        </a:p>
      </dgm:t>
    </dgm:pt>
    <dgm:pt modelId="{14B70F64-95E0-418C-B264-D89D48BCF571}" type="sibTrans" cxnId="{45802DDF-D742-4EF7-9747-CC23EDC8B921}">
      <dgm:prSet/>
      <dgm:spPr/>
      <dgm:t>
        <a:bodyPr/>
        <a:lstStyle/>
        <a:p>
          <a:endParaRPr lang="en-US"/>
        </a:p>
      </dgm:t>
    </dgm:pt>
    <dgm:pt modelId="{3CBD4E5A-28D0-4CDB-9FAB-C28FCFB44942}" type="pres">
      <dgm:prSet presAssocID="{D6909DC4-52C4-4FFF-82DA-478528D3C13B}" presName="linear" presStyleCnt="0">
        <dgm:presLayoutVars>
          <dgm:animLvl val="lvl"/>
          <dgm:resizeHandles val="exact"/>
        </dgm:presLayoutVars>
      </dgm:prSet>
      <dgm:spPr/>
    </dgm:pt>
    <dgm:pt modelId="{0CDFB7F2-DABF-42CF-89A9-186EC7ED0F90}" type="pres">
      <dgm:prSet presAssocID="{F1D969A2-E819-43A9-9816-FD557EFDC2F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F3F0A7-77EA-4F18-8051-F43EA37A7DAB}" type="pres">
      <dgm:prSet presAssocID="{429C4F50-EE0E-4A33-969C-AD765353C9D9}" presName="spacer" presStyleCnt="0"/>
      <dgm:spPr/>
    </dgm:pt>
    <dgm:pt modelId="{B8786673-F59C-4BF6-A780-DAE7988CF7FE}" type="pres">
      <dgm:prSet presAssocID="{8216C64D-0C7A-4EC6-B3C2-2E36A44E0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7EA963-5368-47D9-907B-25993E9A80E3}" type="pres">
      <dgm:prSet presAssocID="{B58D0C84-C39D-4F82-87FA-C05C1C1BF478}" presName="spacer" presStyleCnt="0"/>
      <dgm:spPr/>
    </dgm:pt>
    <dgm:pt modelId="{D57C2762-D1B7-4B58-BA3B-03F5ACF9C031}" type="pres">
      <dgm:prSet presAssocID="{0D47583E-3B98-4624-8960-09D396F0BE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72EAE6B-2205-48A4-90FC-8B739F2B6265}" type="pres">
      <dgm:prSet presAssocID="{CB0F4464-0F2C-492F-B8EC-2CB3E363DD9C}" presName="spacer" presStyleCnt="0"/>
      <dgm:spPr/>
    </dgm:pt>
    <dgm:pt modelId="{9E8E742D-8BAE-46EC-8BF0-B19158B78A02}" type="pres">
      <dgm:prSet presAssocID="{154658F1-04B1-47EA-B813-C79EECE6E7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C33AFC2-FD9A-4280-891D-D7C8258F2BF7}" type="pres">
      <dgm:prSet presAssocID="{4AF3584A-BF3E-4F34-8A21-DAD8777BC443}" presName="spacer" presStyleCnt="0"/>
      <dgm:spPr/>
    </dgm:pt>
    <dgm:pt modelId="{ED57ECBE-75FB-40FF-AC1F-EE0B88C1A276}" type="pres">
      <dgm:prSet presAssocID="{EC638E25-D4DC-4207-A0F1-11C922F515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C20A4BD-6C9A-4902-8F0A-49534B24F38F}" type="pres">
      <dgm:prSet presAssocID="{5872BEC6-F9F1-44FA-94E8-3991BB8F4146}" presName="spacer" presStyleCnt="0"/>
      <dgm:spPr/>
    </dgm:pt>
    <dgm:pt modelId="{83DA3641-A096-4001-9285-C543C12FF7FF}" type="pres">
      <dgm:prSet presAssocID="{C23B69BA-A95F-45A0-A04A-1DF5192A0F0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F42A0D-6151-498E-BE56-B823A8179A66}" srcId="{D6909DC4-52C4-4FFF-82DA-478528D3C13B}" destId="{0D47583E-3B98-4624-8960-09D396F0BE49}" srcOrd="2" destOrd="0" parTransId="{729A9BDF-7771-46C7-8BBD-C91D3F89188F}" sibTransId="{CB0F4464-0F2C-492F-B8EC-2CB3E363DD9C}"/>
    <dgm:cxn modelId="{D3CA8E77-B368-4DB2-A5D2-C126F6A3781B}" srcId="{D6909DC4-52C4-4FFF-82DA-478528D3C13B}" destId="{EC638E25-D4DC-4207-A0F1-11C922F515F0}" srcOrd="4" destOrd="0" parTransId="{6213102F-2543-4288-BBD9-909DAA37B5E6}" sibTransId="{5872BEC6-F9F1-44FA-94E8-3991BB8F4146}"/>
    <dgm:cxn modelId="{B3C57F7A-448C-407C-82BC-BC0C701D75DF}" type="presOf" srcId="{F1D969A2-E819-43A9-9816-FD557EFDC2F3}" destId="{0CDFB7F2-DABF-42CF-89A9-186EC7ED0F90}" srcOrd="0" destOrd="0" presId="urn:microsoft.com/office/officeart/2005/8/layout/vList2"/>
    <dgm:cxn modelId="{F6E3948C-7B7D-4236-916C-C48DEB3DBE44}" srcId="{D6909DC4-52C4-4FFF-82DA-478528D3C13B}" destId="{F1D969A2-E819-43A9-9816-FD557EFDC2F3}" srcOrd="0" destOrd="0" parTransId="{A8C4020C-BEC8-4C2C-B943-E5B44CC856C1}" sibTransId="{429C4F50-EE0E-4A33-969C-AD765353C9D9}"/>
    <dgm:cxn modelId="{763D9B8C-8071-4D6A-A2E6-BABF45B130E9}" type="presOf" srcId="{0D47583E-3B98-4624-8960-09D396F0BE49}" destId="{D57C2762-D1B7-4B58-BA3B-03F5ACF9C031}" srcOrd="0" destOrd="0" presId="urn:microsoft.com/office/officeart/2005/8/layout/vList2"/>
    <dgm:cxn modelId="{99FE368E-AD5B-4200-97D6-0CD95A1534D7}" type="presOf" srcId="{EC638E25-D4DC-4207-A0F1-11C922F515F0}" destId="{ED57ECBE-75FB-40FF-AC1F-EE0B88C1A276}" srcOrd="0" destOrd="0" presId="urn:microsoft.com/office/officeart/2005/8/layout/vList2"/>
    <dgm:cxn modelId="{2A31949B-CCCB-4756-8060-67ACA5C6BB95}" srcId="{D6909DC4-52C4-4FFF-82DA-478528D3C13B}" destId="{154658F1-04B1-47EA-B813-C79EECE6E7DF}" srcOrd="3" destOrd="0" parTransId="{C146133A-55ED-45A3-AC3F-39A98D1357E7}" sibTransId="{4AF3584A-BF3E-4F34-8A21-DAD8777BC443}"/>
    <dgm:cxn modelId="{FE27D0A6-64C2-4953-BF93-D174E9595135}" type="presOf" srcId="{C23B69BA-A95F-45A0-A04A-1DF5192A0F02}" destId="{83DA3641-A096-4001-9285-C543C12FF7FF}" srcOrd="0" destOrd="0" presId="urn:microsoft.com/office/officeart/2005/8/layout/vList2"/>
    <dgm:cxn modelId="{4C5C4DC5-B488-4DCD-B4EC-F8138185C85B}" type="presOf" srcId="{154658F1-04B1-47EA-B813-C79EECE6E7DF}" destId="{9E8E742D-8BAE-46EC-8BF0-B19158B78A02}" srcOrd="0" destOrd="0" presId="urn:microsoft.com/office/officeart/2005/8/layout/vList2"/>
    <dgm:cxn modelId="{45802DDF-D742-4EF7-9747-CC23EDC8B921}" srcId="{D6909DC4-52C4-4FFF-82DA-478528D3C13B}" destId="{C23B69BA-A95F-45A0-A04A-1DF5192A0F02}" srcOrd="5" destOrd="0" parTransId="{CBABB9CF-33BD-4777-8271-78450FE1910C}" sibTransId="{14B70F64-95E0-418C-B264-D89D48BCF571}"/>
    <dgm:cxn modelId="{589A37EE-C85A-49F4-B652-47B57D637D37}" type="presOf" srcId="{8216C64D-0C7A-4EC6-B3C2-2E36A44E0F00}" destId="{B8786673-F59C-4BF6-A780-DAE7988CF7FE}" srcOrd="0" destOrd="0" presId="urn:microsoft.com/office/officeart/2005/8/layout/vList2"/>
    <dgm:cxn modelId="{B9EA96EF-3142-4574-B2E3-284E20F182B1}" srcId="{D6909DC4-52C4-4FFF-82DA-478528D3C13B}" destId="{8216C64D-0C7A-4EC6-B3C2-2E36A44E0F00}" srcOrd="1" destOrd="0" parTransId="{E43CD702-79BD-4A5E-ABE0-5A6623876C24}" sibTransId="{B58D0C84-C39D-4F82-87FA-C05C1C1BF478}"/>
    <dgm:cxn modelId="{149DA4F2-BD90-45F1-A033-549C4BCF3608}" type="presOf" srcId="{D6909DC4-52C4-4FFF-82DA-478528D3C13B}" destId="{3CBD4E5A-28D0-4CDB-9FAB-C28FCFB44942}" srcOrd="0" destOrd="0" presId="urn:microsoft.com/office/officeart/2005/8/layout/vList2"/>
    <dgm:cxn modelId="{2B7F738E-779E-4B53-9B02-1EC37B0A03CF}" type="presParOf" srcId="{3CBD4E5A-28D0-4CDB-9FAB-C28FCFB44942}" destId="{0CDFB7F2-DABF-42CF-89A9-186EC7ED0F90}" srcOrd="0" destOrd="0" presId="urn:microsoft.com/office/officeart/2005/8/layout/vList2"/>
    <dgm:cxn modelId="{2AEB4C3A-4C01-4A27-8238-E93B964F75CB}" type="presParOf" srcId="{3CBD4E5A-28D0-4CDB-9FAB-C28FCFB44942}" destId="{0BF3F0A7-77EA-4F18-8051-F43EA37A7DAB}" srcOrd="1" destOrd="0" presId="urn:microsoft.com/office/officeart/2005/8/layout/vList2"/>
    <dgm:cxn modelId="{C0D5F5D9-C36B-406B-BF34-6C44C337A4B2}" type="presParOf" srcId="{3CBD4E5A-28D0-4CDB-9FAB-C28FCFB44942}" destId="{B8786673-F59C-4BF6-A780-DAE7988CF7FE}" srcOrd="2" destOrd="0" presId="urn:microsoft.com/office/officeart/2005/8/layout/vList2"/>
    <dgm:cxn modelId="{F4A76442-A84B-4724-A364-6B40EDA2D515}" type="presParOf" srcId="{3CBD4E5A-28D0-4CDB-9FAB-C28FCFB44942}" destId="{0D7EA963-5368-47D9-907B-25993E9A80E3}" srcOrd="3" destOrd="0" presId="urn:microsoft.com/office/officeart/2005/8/layout/vList2"/>
    <dgm:cxn modelId="{B9E9672B-65F2-4584-80F8-97EF90922FD7}" type="presParOf" srcId="{3CBD4E5A-28D0-4CDB-9FAB-C28FCFB44942}" destId="{D57C2762-D1B7-4B58-BA3B-03F5ACF9C031}" srcOrd="4" destOrd="0" presId="urn:microsoft.com/office/officeart/2005/8/layout/vList2"/>
    <dgm:cxn modelId="{B9210AD9-0100-4122-9511-D1DCBF9211E5}" type="presParOf" srcId="{3CBD4E5A-28D0-4CDB-9FAB-C28FCFB44942}" destId="{572EAE6B-2205-48A4-90FC-8B739F2B6265}" srcOrd="5" destOrd="0" presId="urn:microsoft.com/office/officeart/2005/8/layout/vList2"/>
    <dgm:cxn modelId="{227B6A8C-0CDF-4A97-8ACE-172B2F0DEEF0}" type="presParOf" srcId="{3CBD4E5A-28D0-4CDB-9FAB-C28FCFB44942}" destId="{9E8E742D-8BAE-46EC-8BF0-B19158B78A02}" srcOrd="6" destOrd="0" presId="urn:microsoft.com/office/officeart/2005/8/layout/vList2"/>
    <dgm:cxn modelId="{5EF345E6-E123-48BC-BD6A-37E2BC259E3C}" type="presParOf" srcId="{3CBD4E5A-28D0-4CDB-9FAB-C28FCFB44942}" destId="{2C33AFC2-FD9A-4280-891D-D7C8258F2BF7}" srcOrd="7" destOrd="0" presId="urn:microsoft.com/office/officeart/2005/8/layout/vList2"/>
    <dgm:cxn modelId="{3431C945-41BF-4351-89C4-6D6BA49D3B91}" type="presParOf" srcId="{3CBD4E5A-28D0-4CDB-9FAB-C28FCFB44942}" destId="{ED57ECBE-75FB-40FF-AC1F-EE0B88C1A276}" srcOrd="8" destOrd="0" presId="urn:microsoft.com/office/officeart/2005/8/layout/vList2"/>
    <dgm:cxn modelId="{2F34E769-2E91-411F-A648-9BFB44411D5F}" type="presParOf" srcId="{3CBD4E5A-28D0-4CDB-9FAB-C28FCFB44942}" destId="{4C20A4BD-6C9A-4902-8F0A-49534B24F38F}" srcOrd="9" destOrd="0" presId="urn:microsoft.com/office/officeart/2005/8/layout/vList2"/>
    <dgm:cxn modelId="{2FD3FEB9-09D8-4165-9E8B-4E30517F995D}" type="presParOf" srcId="{3CBD4E5A-28D0-4CDB-9FAB-C28FCFB44942}" destId="{83DA3641-A096-4001-9285-C543C12FF7F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335E3AD-3EC5-4BD3-A88E-A2746C7FA6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022B8F-6C6E-4B41-9DB6-D47B51B9F805}">
      <dgm:prSet/>
      <dgm:spPr/>
      <dgm:t>
        <a:bodyPr/>
        <a:lstStyle/>
        <a:p>
          <a:r>
            <a:rPr lang="en-CA"/>
            <a:t>The “is” operator can also declare a variable name. </a:t>
          </a:r>
          <a:endParaRPr lang="en-US"/>
        </a:p>
      </dgm:t>
    </dgm:pt>
    <dgm:pt modelId="{7E147822-3465-4036-8E61-E5B026F14408}" type="parTrans" cxnId="{162B74B0-FCCA-45A1-90E0-3DD941B47F04}">
      <dgm:prSet/>
      <dgm:spPr/>
      <dgm:t>
        <a:bodyPr/>
        <a:lstStyle/>
        <a:p>
          <a:endParaRPr lang="en-US"/>
        </a:p>
      </dgm:t>
    </dgm:pt>
    <dgm:pt modelId="{E3606035-C704-408C-9C0B-5FB61AD62F33}" type="sibTrans" cxnId="{162B74B0-FCCA-45A1-90E0-3DD941B47F04}">
      <dgm:prSet/>
      <dgm:spPr/>
      <dgm:t>
        <a:bodyPr/>
        <a:lstStyle/>
        <a:p>
          <a:endParaRPr lang="en-US"/>
        </a:p>
      </dgm:t>
    </dgm:pt>
    <dgm:pt modelId="{2FADFD00-5523-4CBB-BD3B-D73687A52174}">
      <dgm:prSet/>
      <dgm:spPr/>
      <dgm:t>
        <a:bodyPr/>
        <a:lstStyle/>
        <a:p>
          <a:r>
            <a:rPr lang="en-CA"/>
            <a:t>It makes an improvement in the code readability</a:t>
          </a:r>
          <a:endParaRPr lang="en-US"/>
        </a:p>
      </dgm:t>
    </dgm:pt>
    <dgm:pt modelId="{0985E60F-695F-479D-BBF8-5D0FC07CD4CE}" type="parTrans" cxnId="{793C6CD4-EE77-4216-AF22-6F3769F4A66B}">
      <dgm:prSet/>
      <dgm:spPr/>
      <dgm:t>
        <a:bodyPr/>
        <a:lstStyle/>
        <a:p>
          <a:endParaRPr lang="en-US"/>
        </a:p>
      </dgm:t>
    </dgm:pt>
    <dgm:pt modelId="{87FB9851-FE26-49F7-A1BE-7FE7B07A262C}" type="sibTrans" cxnId="{793C6CD4-EE77-4216-AF22-6F3769F4A66B}">
      <dgm:prSet/>
      <dgm:spPr/>
      <dgm:t>
        <a:bodyPr/>
        <a:lstStyle/>
        <a:p>
          <a:endParaRPr lang="en-US"/>
        </a:p>
      </dgm:t>
    </dgm:pt>
    <dgm:pt modelId="{59031FD1-12E2-4801-B2CE-C4F83FDA61CB}" type="pres">
      <dgm:prSet presAssocID="{9335E3AD-3EC5-4BD3-A88E-A2746C7FA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635F4C-E9DE-4627-A8BC-FA9148971AC1}" type="pres">
      <dgm:prSet presAssocID="{6C022B8F-6C6E-4B41-9DB6-D47B51B9F805}" presName="hierRoot1" presStyleCnt="0"/>
      <dgm:spPr/>
    </dgm:pt>
    <dgm:pt modelId="{70B25F1A-3F30-4ADE-8BD6-D4CEBE280774}" type="pres">
      <dgm:prSet presAssocID="{6C022B8F-6C6E-4B41-9DB6-D47B51B9F805}" presName="composite" presStyleCnt="0"/>
      <dgm:spPr/>
    </dgm:pt>
    <dgm:pt modelId="{BB61E615-A3B1-4D38-AE6E-B8BEA85F4D62}" type="pres">
      <dgm:prSet presAssocID="{6C022B8F-6C6E-4B41-9DB6-D47B51B9F805}" presName="background" presStyleLbl="node0" presStyleIdx="0" presStyleCnt="2"/>
      <dgm:spPr/>
    </dgm:pt>
    <dgm:pt modelId="{9277A6DC-B43F-41C6-838C-456D3807528F}" type="pres">
      <dgm:prSet presAssocID="{6C022B8F-6C6E-4B41-9DB6-D47B51B9F805}" presName="text" presStyleLbl="fgAcc0" presStyleIdx="0" presStyleCnt="2">
        <dgm:presLayoutVars>
          <dgm:chPref val="3"/>
        </dgm:presLayoutVars>
      </dgm:prSet>
      <dgm:spPr/>
    </dgm:pt>
    <dgm:pt modelId="{769C850A-CD02-4A1B-9A7F-56038E4CA32E}" type="pres">
      <dgm:prSet presAssocID="{6C022B8F-6C6E-4B41-9DB6-D47B51B9F805}" presName="hierChild2" presStyleCnt="0"/>
      <dgm:spPr/>
    </dgm:pt>
    <dgm:pt modelId="{34947041-9208-4EE8-90BF-EA6A56D23B0B}" type="pres">
      <dgm:prSet presAssocID="{2FADFD00-5523-4CBB-BD3B-D73687A52174}" presName="hierRoot1" presStyleCnt="0"/>
      <dgm:spPr/>
    </dgm:pt>
    <dgm:pt modelId="{938A3395-A3BB-40F5-B814-1211208CAA6E}" type="pres">
      <dgm:prSet presAssocID="{2FADFD00-5523-4CBB-BD3B-D73687A52174}" presName="composite" presStyleCnt="0"/>
      <dgm:spPr/>
    </dgm:pt>
    <dgm:pt modelId="{5F698E9E-3956-4D7F-98B1-E35DCF3CB41E}" type="pres">
      <dgm:prSet presAssocID="{2FADFD00-5523-4CBB-BD3B-D73687A52174}" presName="background" presStyleLbl="node0" presStyleIdx="1" presStyleCnt="2"/>
      <dgm:spPr/>
    </dgm:pt>
    <dgm:pt modelId="{FAAA52B7-F4A3-40F1-BA17-3E168DECBFC4}" type="pres">
      <dgm:prSet presAssocID="{2FADFD00-5523-4CBB-BD3B-D73687A52174}" presName="text" presStyleLbl="fgAcc0" presStyleIdx="1" presStyleCnt="2">
        <dgm:presLayoutVars>
          <dgm:chPref val="3"/>
        </dgm:presLayoutVars>
      </dgm:prSet>
      <dgm:spPr/>
    </dgm:pt>
    <dgm:pt modelId="{4A9D45A2-86E5-4D54-80AC-6FCBCAC7891E}" type="pres">
      <dgm:prSet presAssocID="{2FADFD00-5523-4CBB-BD3B-D73687A52174}" presName="hierChild2" presStyleCnt="0"/>
      <dgm:spPr/>
    </dgm:pt>
  </dgm:ptLst>
  <dgm:cxnLst>
    <dgm:cxn modelId="{E9FE0517-235D-4C12-B052-10251CA5CA32}" type="presOf" srcId="{9335E3AD-3EC5-4BD3-A88E-A2746C7FA603}" destId="{59031FD1-12E2-4801-B2CE-C4F83FDA61CB}" srcOrd="0" destOrd="0" presId="urn:microsoft.com/office/officeart/2005/8/layout/hierarchy1"/>
    <dgm:cxn modelId="{65203A6C-9CF2-44BB-A677-0AA1E778456E}" type="presOf" srcId="{2FADFD00-5523-4CBB-BD3B-D73687A52174}" destId="{FAAA52B7-F4A3-40F1-BA17-3E168DECBFC4}" srcOrd="0" destOrd="0" presId="urn:microsoft.com/office/officeart/2005/8/layout/hierarchy1"/>
    <dgm:cxn modelId="{25763887-F87D-474C-85A3-BC8D726CC4E1}" type="presOf" srcId="{6C022B8F-6C6E-4B41-9DB6-D47B51B9F805}" destId="{9277A6DC-B43F-41C6-838C-456D3807528F}" srcOrd="0" destOrd="0" presId="urn:microsoft.com/office/officeart/2005/8/layout/hierarchy1"/>
    <dgm:cxn modelId="{162B74B0-FCCA-45A1-90E0-3DD941B47F04}" srcId="{9335E3AD-3EC5-4BD3-A88E-A2746C7FA603}" destId="{6C022B8F-6C6E-4B41-9DB6-D47B51B9F805}" srcOrd="0" destOrd="0" parTransId="{7E147822-3465-4036-8E61-E5B026F14408}" sibTransId="{E3606035-C704-408C-9C0B-5FB61AD62F33}"/>
    <dgm:cxn modelId="{793C6CD4-EE77-4216-AF22-6F3769F4A66B}" srcId="{9335E3AD-3EC5-4BD3-A88E-A2746C7FA603}" destId="{2FADFD00-5523-4CBB-BD3B-D73687A52174}" srcOrd="1" destOrd="0" parTransId="{0985E60F-695F-479D-BBF8-5D0FC07CD4CE}" sibTransId="{87FB9851-FE26-49F7-A1BE-7FE7B07A262C}"/>
    <dgm:cxn modelId="{EF636519-4F94-4B9F-BD8B-5F4064368B9C}" type="presParOf" srcId="{59031FD1-12E2-4801-B2CE-C4F83FDA61CB}" destId="{E0635F4C-E9DE-4627-A8BC-FA9148971AC1}" srcOrd="0" destOrd="0" presId="urn:microsoft.com/office/officeart/2005/8/layout/hierarchy1"/>
    <dgm:cxn modelId="{580C6DAF-E656-41EA-865E-31D19A30F4CD}" type="presParOf" srcId="{E0635F4C-E9DE-4627-A8BC-FA9148971AC1}" destId="{70B25F1A-3F30-4ADE-8BD6-D4CEBE280774}" srcOrd="0" destOrd="0" presId="urn:microsoft.com/office/officeart/2005/8/layout/hierarchy1"/>
    <dgm:cxn modelId="{A7FBB914-55A4-41B4-9AAB-8DEE7DFF81E9}" type="presParOf" srcId="{70B25F1A-3F30-4ADE-8BD6-D4CEBE280774}" destId="{BB61E615-A3B1-4D38-AE6E-B8BEA85F4D62}" srcOrd="0" destOrd="0" presId="urn:microsoft.com/office/officeart/2005/8/layout/hierarchy1"/>
    <dgm:cxn modelId="{CE60ADB9-1FA5-4BAC-8DC2-1A5C459C8936}" type="presParOf" srcId="{70B25F1A-3F30-4ADE-8BD6-D4CEBE280774}" destId="{9277A6DC-B43F-41C6-838C-456D3807528F}" srcOrd="1" destOrd="0" presId="urn:microsoft.com/office/officeart/2005/8/layout/hierarchy1"/>
    <dgm:cxn modelId="{8629C217-6CF8-4406-96A3-6560091775CE}" type="presParOf" srcId="{E0635F4C-E9DE-4627-A8BC-FA9148971AC1}" destId="{769C850A-CD02-4A1B-9A7F-56038E4CA32E}" srcOrd="1" destOrd="0" presId="urn:microsoft.com/office/officeart/2005/8/layout/hierarchy1"/>
    <dgm:cxn modelId="{16CF939F-C46B-448C-BD7F-776568093ED9}" type="presParOf" srcId="{59031FD1-12E2-4801-B2CE-C4F83FDA61CB}" destId="{34947041-9208-4EE8-90BF-EA6A56D23B0B}" srcOrd="1" destOrd="0" presId="urn:microsoft.com/office/officeart/2005/8/layout/hierarchy1"/>
    <dgm:cxn modelId="{AAA4C7A7-1DD3-4660-98AE-EA3EEF991026}" type="presParOf" srcId="{34947041-9208-4EE8-90BF-EA6A56D23B0B}" destId="{938A3395-A3BB-40F5-B814-1211208CAA6E}" srcOrd="0" destOrd="0" presId="urn:microsoft.com/office/officeart/2005/8/layout/hierarchy1"/>
    <dgm:cxn modelId="{BB05DC68-0492-42EA-910F-BA68A0F2267A}" type="presParOf" srcId="{938A3395-A3BB-40F5-B814-1211208CAA6E}" destId="{5F698E9E-3956-4D7F-98B1-E35DCF3CB41E}" srcOrd="0" destOrd="0" presId="urn:microsoft.com/office/officeart/2005/8/layout/hierarchy1"/>
    <dgm:cxn modelId="{69700693-AF5E-489F-9550-E13837DA63E2}" type="presParOf" srcId="{938A3395-A3BB-40F5-B814-1211208CAA6E}" destId="{FAAA52B7-F4A3-40F1-BA17-3E168DECBFC4}" srcOrd="1" destOrd="0" presId="urn:microsoft.com/office/officeart/2005/8/layout/hierarchy1"/>
    <dgm:cxn modelId="{4C368270-ECB6-4C16-A7B5-2C1517E7D572}" type="presParOf" srcId="{34947041-9208-4EE8-90BF-EA6A56D23B0B}" destId="{4A9D45A2-86E5-4D54-80AC-6FCBCAC789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C822F9-5368-48F1-A2E6-78032AA8CF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BD96FF-3CCF-483B-A493-3D94E5A906CE}">
      <dgm:prSet/>
      <dgm:spPr/>
      <dgm:t>
        <a:bodyPr/>
        <a:lstStyle/>
        <a:p>
          <a:r>
            <a:rPr lang="en-CA"/>
            <a:t>There are many things that are a ScheduledItem but what use it the class itself?</a:t>
          </a:r>
          <a:endParaRPr lang="en-US"/>
        </a:p>
      </dgm:t>
    </dgm:pt>
    <dgm:pt modelId="{235BDE18-8019-443F-8D28-F481305470C7}" type="parTrans" cxnId="{7644BF3C-CD65-4CF6-AB40-A7F3126B08AC}">
      <dgm:prSet/>
      <dgm:spPr/>
      <dgm:t>
        <a:bodyPr/>
        <a:lstStyle/>
        <a:p>
          <a:endParaRPr lang="en-US"/>
        </a:p>
      </dgm:t>
    </dgm:pt>
    <dgm:pt modelId="{6A67ABF2-3797-4556-B7AD-46DE30D64C00}" type="sibTrans" cxnId="{7644BF3C-CD65-4CF6-AB40-A7F3126B08AC}">
      <dgm:prSet/>
      <dgm:spPr/>
      <dgm:t>
        <a:bodyPr/>
        <a:lstStyle/>
        <a:p>
          <a:endParaRPr lang="en-US"/>
        </a:p>
      </dgm:t>
    </dgm:pt>
    <dgm:pt modelId="{8709B825-CC2D-45AD-8FBF-A134A0DFE937}">
      <dgm:prSet/>
      <dgm:spPr/>
      <dgm:t>
        <a:bodyPr/>
        <a:lstStyle/>
        <a:p>
          <a:r>
            <a:rPr lang="en-CA" dirty="0"/>
            <a:t>Its main role is to describe a family of types (it’s subtypes)</a:t>
          </a:r>
          <a:endParaRPr lang="en-US" dirty="0"/>
        </a:p>
      </dgm:t>
    </dgm:pt>
    <dgm:pt modelId="{1A0BB8D1-3D00-4DE0-A2BC-B17530B925D8}" type="parTrans" cxnId="{C48E93AF-896A-42E6-B60A-7C33A51AB57E}">
      <dgm:prSet/>
      <dgm:spPr/>
      <dgm:t>
        <a:bodyPr/>
        <a:lstStyle/>
        <a:p>
          <a:endParaRPr lang="en-US"/>
        </a:p>
      </dgm:t>
    </dgm:pt>
    <dgm:pt modelId="{C35EE90C-C052-4949-85E6-D8853B4A315B}" type="sibTrans" cxnId="{C48E93AF-896A-42E6-B60A-7C33A51AB57E}">
      <dgm:prSet/>
      <dgm:spPr/>
      <dgm:t>
        <a:bodyPr/>
        <a:lstStyle/>
        <a:p>
          <a:endParaRPr lang="en-US"/>
        </a:p>
      </dgm:t>
    </dgm:pt>
    <dgm:pt modelId="{D230FBD0-2B5F-4284-A6E9-465DDEA32352}">
      <dgm:prSet/>
      <dgm:spPr/>
      <dgm:t>
        <a:bodyPr/>
        <a:lstStyle/>
        <a:p>
          <a:r>
            <a:rPr lang="en-CA"/>
            <a:t>So perhaps we should prevent it from being used directly</a:t>
          </a:r>
          <a:endParaRPr lang="en-US"/>
        </a:p>
      </dgm:t>
    </dgm:pt>
    <dgm:pt modelId="{0A2FB0D7-668B-445F-A9B3-F1653A32EC21}" type="parTrans" cxnId="{4F27437C-529D-43E5-AE1E-F2D62E99A2F2}">
      <dgm:prSet/>
      <dgm:spPr/>
      <dgm:t>
        <a:bodyPr/>
        <a:lstStyle/>
        <a:p>
          <a:endParaRPr lang="en-US"/>
        </a:p>
      </dgm:t>
    </dgm:pt>
    <dgm:pt modelId="{1A8E890A-5483-4C86-9045-CB491B8389FC}" type="sibTrans" cxnId="{4F27437C-529D-43E5-AE1E-F2D62E99A2F2}">
      <dgm:prSet/>
      <dgm:spPr/>
      <dgm:t>
        <a:bodyPr/>
        <a:lstStyle/>
        <a:p>
          <a:endParaRPr lang="en-US"/>
        </a:p>
      </dgm:t>
    </dgm:pt>
    <dgm:pt modelId="{8B698A9C-6C43-4192-B29A-149B1314735D}" type="pres">
      <dgm:prSet presAssocID="{A9C822F9-5368-48F1-A2E6-78032AA8CF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94BF3E-322D-4BAC-9DC1-81C09D1B7A24}" type="pres">
      <dgm:prSet presAssocID="{4BBD96FF-3CCF-483B-A493-3D94E5A906CE}" presName="hierRoot1" presStyleCnt="0"/>
      <dgm:spPr/>
    </dgm:pt>
    <dgm:pt modelId="{8C6A040B-CE2C-48A1-B191-5B5A5F64F1EF}" type="pres">
      <dgm:prSet presAssocID="{4BBD96FF-3CCF-483B-A493-3D94E5A906CE}" presName="composite" presStyleCnt="0"/>
      <dgm:spPr/>
    </dgm:pt>
    <dgm:pt modelId="{B65D8E77-E7C0-45FF-8DAA-DF138096859E}" type="pres">
      <dgm:prSet presAssocID="{4BBD96FF-3CCF-483B-A493-3D94E5A906CE}" presName="background" presStyleLbl="node0" presStyleIdx="0" presStyleCnt="3"/>
      <dgm:spPr/>
    </dgm:pt>
    <dgm:pt modelId="{6C035A30-B60D-4DCA-9D30-B7FE82C8BED7}" type="pres">
      <dgm:prSet presAssocID="{4BBD96FF-3CCF-483B-A493-3D94E5A906CE}" presName="text" presStyleLbl="fgAcc0" presStyleIdx="0" presStyleCnt="3">
        <dgm:presLayoutVars>
          <dgm:chPref val="3"/>
        </dgm:presLayoutVars>
      </dgm:prSet>
      <dgm:spPr/>
    </dgm:pt>
    <dgm:pt modelId="{0AF2CB74-DEDD-438E-94B1-FD655C1EA139}" type="pres">
      <dgm:prSet presAssocID="{4BBD96FF-3CCF-483B-A493-3D94E5A906CE}" presName="hierChild2" presStyleCnt="0"/>
      <dgm:spPr/>
    </dgm:pt>
    <dgm:pt modelId="{56F7CCE1-2F97-4D6C-BA60-2B892171EA0B}" type="pres">
      <dgm:prSet presAssocID="{8709B825-CC2D-45AD-8FBF-A134A0DFE937}" presName="hierRoot1" presStyleCnt="0"/>
      <dgm:spPr/>
    </dgm:pt>
    <dgm:pt modelId="{1413BF39-9D5F-4D56-874E-60C028E829F9}" type="pres">
      <dgm:prSet presAssocID="{8709B825-CC2D-45AD-8FBF-A134A0DFE937}" presName="composite" presStyleCnt="0"/>
      <dgm:spPr/>
    </dgm:pt>
    <dgm:pt modelId="{C892687C-2A25-42B3-BED1-8F74C23424A3}" type="pres">
      <dgm:prSet presAssocID="{8709B825-CC2D-45AD-8FBF-A134A0DFE937}" presName="background" presStyleLbl="node0" presStyleIdx="1" presStyleCnt="3"/>
      <dgm:spPr/>
    </dgm:pt>
    <dgm:pt modelId="{9E285B41-CC2B-404E-A051-72598021591A}" type="pres">
      <dgm:prSet presAssocID="{8709B825-CC2D-45AD-8FBF-A134A0DFE937}" presName="text" presStyleLbl="fgAcc0" presStyleIdx="1" presStyleCnt="3">
        <dgm:presLayoutVars>
          <dgm:chPref val="3"/>
        </dgm:presLayoutVars>
      </dgm:prSet>
      <dgm:spPr/>
    </dgm:pt>
    <dgm:pt modelId="{C28BB4B3-32A1-470A-8ECF-3249A9BAF8C8}" type="pres">
      <dgm:prSet presAssocID="{8709B825-CC2D-45AD-8FBF-A134A0DFE937}" presName="hierChild2" presStyleCnt="0"/>
      <dgm:spPr/>
    </dgm:pt>
    <dgm:pt modelId="{557F9DA3-5E1D-4275-8E76-97357505268E}" type="pres">
      <dgm:prSet presAssocID="{D230FBD0-2B5F-4284-A6E9-465DDEA32352}" presName="hierRoot1" presStyleCnt="0"/>
      <dgm:spPr/>
    </dgm:pt>
    <dgm:pt modelId="{0E6663C4-53A7-4C81-A192-4D93EE13F5CA}" type="pres">
      <dgm:prSet presAssocID="{D230FBD0-2B5F-4284-A6E9-465DDEA32352}" presName="composite" presStyleCnt="0"/>
      <dgm:spPr/>
    </dgm:pt>
    <dgm:pt modelId="{687BC7F4-10B9-4D97-8F64-FA9B0837B32A}" type="pres">
      <dgm:prSet presAssocID="{D230FBD0-2B5F-4284-A6E9-465DDEA32352}" presName="background" presStyleLbl="node0" presStyleIdx="2" presStyleCnt="3"/>
      <dgm:spPr/>
    </dgm:pt>
    <dgm:pt modelId="{205449DE-78C3-46EA-A1BE-A48B27275674}" type="pres">
      <dgm:prSet presAssocID="{D230FBD0-2B5F-4284-A6E9-465DDEA32352}" presName="text" presStyleLbl="fgAcc0" presStyleIdx="2" presStyleCnt="3">
        <dgm:presLayoutVars>
          <dgm:chPref val="3"/>
        </dgm:presLayoutVars>
      </dgm:prSet>
      <dgm:spPr/>
    </dgm:pt>
    <dgm:pt modelId="{48D29669-8980-481A-8CD5-5692CC4CF8D5}" type="pres">
      <dgm:prSet presAssocID="{D230FBD0-2B5F-4284-A6E9-465DDEA32352}" presName="hierChild2" presStyleCnt="0"/>
      <dgm:spPr/>
    </dgm:pt>
  </dgm:ptLst>
  <dgm:cxnLst>
    <dgm:cxn modelId="{7644BF3C-CD65-4CF6-AB40-A7F3126B08AC}" srcId="{A9C822F9-5368-48F1-A2E6-78032AA8CF4F}" destId="{4BBD96FF-3CCF-483B-A493-3D94E5A906CE}" srcOrd="0" destOrd="0" parTransId="{235BDE18-8019-443F-8D28-F481305470C7}" sibTransId="{6A67ABF2-3797-4556-B7AD-46DE30D64C00}"/>
    <dgm:cxn modelId="{1EBABC6F-117C-43DD-A810-3D325A122DC0}" type="presOf" srcId="{4BBD96FF-3CCF-483B-A493-3D94E5A906CE}" destId="{6C035A30-B60D-4DCA-9D30-B7FE82C8BED7}" srcOrd="0" destOrd="0" presId="urn:microsoft.com/office/officeart/2005/8/layout/hierarchy1"/>
    <dgm:cxn modelId="{4F27437C-529D-43E5-AE1E-F2D62E99A2F2}" srcId="{A9C822F9-5368-48F1-A2E6-78032AA8CF4F}" destId="{D230FBD0-2B5F-4284-A6E9-465DDEA32352}" srcOrd="2" destOrd="0" parTransId="{0A2FB0D7-668B-445F-A9B3-F1653A32EC21}" sibTransId="{1A8E890A-5483-4C86-9045-CB491B8389FC}"/>
    <dgm:cxn modelId="{70FEBD94-76DA-4134-8019-A65698F265CC}" type="presOf" srcId="{A9C822F9-5368-48F1-A2E6-78032AA8CF4F}" destId="{8B698A9C-6C43-4192-B29A-149B1314735D}" srcOrd="0" destOrd="0" presId="urn:microsoft.com/office/officeart/2005/8/layout/hierarchy1"/>
    <dgm:cxn modelId="{C48E93AF-896A-42E6-B60A-7C33A51AB57E}" srcId="{A9C822F9-5368-48F1-A2E6-78032AA8CF4F}" destId="{8709B825-CC2D-45AD-8FBF-A134A0DFE937}" srcOrd="1" destOrd="0" parTransId="{1A0BB8D1-3D00-4DE0-A2BC-B17530B925D8}" sibTransId="{C35EE90C-C052-4949-85E6-D8853B4A315B}"/>
    <dgm:cxn modelId="{EDB8DAB1-A1A3-4B56-9DAC-A2811271D945}" type="presOf" srcId="{D230FBD0-2B5F-4284-A6E9-465DDEA32352}" destId="{205449DE-78C3-46EA-A1BE-A48B27275674}" srcOrd="0" destOrd="0" presId="urn:microsoft.com/office/officeart/2005/8/layout/hierarchy1"/>
    <dgm:cxn modelId="{E686AEE3-B386-4583-A2FA-7E4AFCDC35A5}" type="presOf" srcId="{8709B825-CC2D-45AD-8FBF-A134A0DFE937}" destId="{9E285B41-CC2B-404E-A051-72598021591A}" srcOrd="0" destOrd="0" presId="urn:microsoft.com/office/officeart/2005/8/layout/hierarchy1"/>
    <dgm:cxn modelId="{DC98A0B8-1777-4BC7-A1A1-958B2C6672F0}" type="presParOf" srcId="{8B698A9C-6C43-4192-B29A-149B1314735D}" destId="{B094BF3E-322D-4BAC-9DC1-81C09D1B7A24}" srcOrd="0" destOrd="0" presId="urn:microsoft.com/office/officeart/2005/8/layout/hierarchy1"/>
    <dgm:cxn modelId="{4EBE26EB-B813-478A-86A0-A49043300120}" type="presParOf" srcId="{B094BF3E-322D-4BAC-9DC1-81C09D1B7A24}" destId="{8C6A040B-CE2C-48A1-B191-5B5A5F64F1EF}" srcOrd="0" destOrd="0" presId="urn:microsoft.com/office/officeart/2005/8/layout/hierarchy1"/>
    <dgm:cxn modelId="{FE26A25F-F918-4589-BE67-18E5BF44F960}" type="presParOf" srcId="{8C6A040B-CE2C-48A1-B191-5B5A5F64F1EF}" destId="{B65D8E77-E7C0-45FF-8DAA-DF138096859E}" srcOrd="0" destOrd="0" presId="urn:microsoft.com/office/officeart/2005/8/layout/hierarchy1"/>
    <dgm:cxn modelId="{E902C0DC-6033-4F9D-8690-0104FBDF67F7}" type="presParOf" srcId="{8C6A040B-CE2C-48A1-B191-5B5A5F64F1EF}" destId="{6C035A30-B60D-4DCA-9D30-B7FE82C8BED7}" srcOrd="1" destOrd="0" presId="urn:microsoft.com/office/officeart/2005/8/layout/hierarchy1"/>
    <dgm:cxn modelId="{14C4AE57-3C7F-4B6A-A943-EDB4384C3E07}" type="presParOf" srcId="{B094BF3E-322D-4BAC-9DC1-81C09D1B7A24}" destId="{0AF2CB74-DEDD-438E-94B1-FD655C1EA139}" srcOrd="1" destOrd="0" presId="urn:microsoft.com/office/officeart/2005/8/layout/hierarchy1"/>
    <dgm:cxn modelId="{1994F007-DA19-4979-A242-9C69B45CF370}" type="presParOf" srcId="{8B698A9C-6C43-4192-B29A-149B1314735D}" destId="{56F7CCE1-2F97-4D6C-BA60-2B892171EA0B}" srcOrd="1" destOrd="0" presId="urn:microsoft.com/office/officeart/2005/8/layout/hierarchy1"/>
    <dgm:cxn modelId="{E28B8C35-7156-4E16-A0D3-20EB083D566C}" type="presParOf" srcId="{56F7CCE1-2F97-4D6C-BA60-2B892171EA0B}" destId="{1413BF39-9D5F-4D56-874E-60C028E829F9}" srcOrd="0" destOrd="0" presId="urn:microsoft.com/office/officeart/2005/8/layout/hierarchy1"/>
    <dgm:cxn modelId="{96055154-B531-4060-9198-D9FD329CD5BD}" type="presParOf" srcId="{1413BF39-9D5F-4D56-874E-60C028E829F9}" destId="{C892687C-2A25-42B3-BED1-8F74C23424A3}" srcOrd="0" destOrd="0" presId="urn:microsoft.com/office/officeart/2005/8/layout/hierarchy1"/>
    <dgm:cxn modelId="{34ADCF2C-C0FE-434B-BC13-6EFD6AB60627}" type="presParOf" srcId="{1413BF39-9D5F-4D56-874E-60C028E829F9}" destId="{9E285B41-CC2B-404E-A051-72598021591A}" srcOrd="1" destOrd="0" presId="urn:microsoft.com/office/officeart/2005/8/layout/hierarchy1"/>
    <dgm:cxn modelId="{0E1D96F8-F758-4A4A-BB1B-0929151A14CF}" type="presParOf" srcId="{56F7CCE1-2F97-4D6C-BA60-2B892171EA0B}" destId="{C28BB4B3-32A1-470A-8ECF-3249A9BAF8C8}" srcOrd="1" destOrd="0" presId="urn:microsoft.com/office/officeart/2005/8/layout/hierarchy1"/>
    <dgm:cxn modelId="{25F494D0-5CCE-48D7-814A-B4B767C0916C}" type="presParOf" srcId="{8B698A9C-6C43-4192-B29A-149B1314735D}" destId="{557F9DA3-5E1D-4275-8E76-97357505268E}" srcOrd="2" destOrd="0" presId="urn:microsoft.com/office/officeart/2005/8/layout/hierarchy1"/>
    <dgm:cxn modelId="{7295D96A-239C-49A5-88CC-0456AC12E3D1}" type="presParOf" srcId="{557F9DA3-5E1D-4275-8E76-97357505268E}" destId="{0E6663C4-53A7-4C81-A192-4D93EE13F5CA}" srcOrd="0" destOrd="0" presId="urn:microsoft.com/office/officeart/2005/8/layout/hierarchy1"/>
    <dgm:cxn modelId="{D677AE6E-B250-4B23-B917-1818913D6ABB}" type="presParOf" srcId="{0E6663C4-53A7-4C81-A192-4D93EE13F5CA}" destId="{687BC7F4-10B9-4D97-8F64-FA9B0837B32A}" srcOrd="0" destOrd="0" presId="urn:microsoft.com/office/officeart/2005/8/layout/hierarchy1"/>
    <dgm:cxn modelId="{DF7CEFA2-4441-470B-A2F8-45387896B25F}" type="presParOf" srcId="{0E6663C4-53A7-4C81-A192-4D93EE13F5CA}" destId="{205449DE-78C3-46EA-A1BE-A48B27275674}" srcOrd="1" destOrd="0" presId="urn:microsoft.com/office/officeart/2005/8/layout/hierarchy1"/>
    <dgm:cxn modelId="{2B0A092D-568A-49BC-808E-7A22DFCA7867}" type="presParOf" srcId="{557F9DA3-5E1D-4275-8E76-97357505268E}" destId="{48D29669-8980-481A-8CD5-5692CC4CF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51023C1-E688-46FC-AF9A-8A5C71CD56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79A04D-3256-44F4-93B7-ABA72BCB4B1A}">
      <dgm:prSet/>
      <dgm:spPr/>
      <dgm:t>
        <a:bodyPr/>
        <a:lstStyle/>
        <a:p>
          <a:r>
            <a:rPr lang="en-CA" dirty="0"/>
            <a:t>The </a:t>
          </a:r>
          <a:r>
            <a:rPr lang="en-CA" dirty="0">
              <a:hlinkClick xmlns:r="http://schemas.openxmlformats.org/officeDocument/2006/relationships" r:id="rId1"/>
            </a:rPr>
            <a:t>abstract keyword</a:t>
          </a:r>
          <a:r>
            <a:rPr lang="en-CA" dirty="0"/>
            <a:t> (on a class) prevents it from being instantiated</a:t>
          </a:r>
          <a:endParaRPr lang="en-US" dirty="0"/>
        </a:p>
      </dgm:t>
    </dgm:pt>
    <dgm:pt modelId="{703597FF-6758-4BF9-962F-B8A740E0E0E4}" type="parTrans" cxnId="{0EFC74E0-5317-4540-A2C4-557A926E5EF8}">
      <dgm:prSet/>
      <dgm:spPr/>
      <dgm:t>
        <a:bodyPr/>
        <a:lstStyle/>
        <a:p>
          <a:endParaRPr lang="en-US"/>
        </a:p>
      </dgm:t>
    </dgm:pt>
    <dgm:pt modelId="{B2CB0C92-74F1-454F-A5DC-703599BCF5A9}" type="sibTrans" cxnId="{0EFC74E0-5317-4540-A2C4-557A926E5EF8}">
      <dgm:prSet/>
      <dgm:spPr/>
      <dgm:t>
        <a:bodyPr/>
        <a:lstStyle/>
        <a:p>
          <a:endParaRPr lang="en-US"/>
        </a:p>
      </dgm:t>
    </dgm:pt>
    <dgm:pt modelId="{E2471310-02D3-4AB6-AB3A-1244C2762491}">
      <dgm:prSet/>
      <dgm:spPr/>
      <dgm:t>
        <a:bodyPr/>
        <a:lstStyle/>
        <a:p>
          <a:r>
            <a:rPr lang="en-CA" dirty="0"/>
            <a:t>In other words, you can’t call new.</a:t>
          </a:r>
          <a:endParaRPr lang="en-US" dirty="0"/>
        </a:p>
      </dgm:t>
    </dgm:pt>
    <dgm:pt modelId="{5D8FB55C-22FB-4177-8F4F-18A417481928}" type="parTrans" cxnId="{EA461F9A-8C79-48A4-AF32-65534F856B37}">
      <dgm:prSet/>
      <dgm:spPr/>
      <dgm:t>
        <a:bodyPr/>
        <a:lstStyle/>
        <a:p>
          <a:endParaRPr lang="en-US"/>
        </a:p>
      </dgm:t>
    </dgm:pt>
    <dgm:pt modelId="{5AAEA688-0911-4F2F-978E-2B40C66F8370}" type="sibTrans" cxnId="{EA461F9A-8C79-48A4-AF32-65534F856B37}">
      <dgm:prSet/>
      <dgm:spPr/>
      <dgm:t>
        <a:bodyPr/>
        <a:lstStyle/>
        <a:p>
          <a:endParaRPr lang="en-US"/>
        </a:p>
      </dgm:t>
    </dgm:pt>
    <dgm:pt modelId="{FD74E8FC-D444-4CEB-9460-8A95F68BFF95}">
      <dgm:prSet/>
      <dgm:spPr/>
      <dgm:t>
        <a:bodyPr/>
        <a:lstStyle/>
        <a:p>
          <a:r>
            <a:rPr lang="en-CA" dirty="0"/>
            <a:t>Allows adding abstract methods</a:t>
          </a:r>
          <a:endParaRPr lang="en-US" dirty="0"/>
        </a:p>
      </dgm:t>
    </dgm:pt>
    <dgm:pt modelId="{87C4123B-272B-4B6A-BA87-22FF5B795D4A}" type="parTrans" cxnId="{C35ADF6A-4C16-4450-9C4F-D82AA643977B}">
      <dgm:prSet/>
      <dgm:spPr/>
      <dgm:t>
        <a:bodyPr/>
        <a:lstStyle/>
        <a:p>
          <a:endParaRPr lang="en-US"/>
        </a:p>
      </dgm:t>
    </dgm:pt>
    <dgm:pt modelId="{2D719374-E51C-45DD-84DE-773726C93C4B}" type="sibTrans" cxnId="{C35ADF6A-4C16-4450-9C4F-D82AA643977B}">
      <dgm:prSet/>
      <dgm:spPr/>
      <dgm:t>
        <a:bodyPr/>
        <a:lstStyle/>
        <a:p>
          <a:endParaRPr lang="en-US"/>
        </a:p>
      </dgm:t>
    </dgm:pt>
    <dgm:pt modelId="{A7FC9EC0-5950-44F5-8EA4-2855ADBABF99}" type="pres">
      <dgm:prSet presAssocID="{E51023C1-E688-46FC-AF9A-8A5C71CD5601}" presName="vert0" presStyleCnt="0">
        <dgm:presLayoutVars>
          <dgm:dir/>
          <dgm:animOne val="branch"/>
          <dgm:animLvl val="lvl"/>
        </dgm:presLayoutVars>
      </dgm:prSet>
      <dgm:spPr/>
    </dgm:pt>
    <dgm:pt modelId="{1CF0ADEA-F6BA-4E25-8F2E-A40BF3A252C3}" type="pres">
      <dgm:prSet presAssocID="{BD79A04D-3256-44F4-93B7-ABA72BCB4B1A}" presName="thickLine" presStyleLbl="alignNode1" presStyleIdx="0" presStyleCnt="3"/>
      <dgm:spPr/>
    </dgm:pt>
    <dgm:pt modelId="{1A7DB349-B383-4120-913C-51FC739B1085}" type="pres">
      <dgm:prSet presAssocID="{BD79A04D-3256-44F4-93B7-ABA72BCB4B1A}" presName="horz1" presStyleCnt="0"/>
      <dgm:spPr/>
    </dgm:pt>
    <dgm:pt modelId="{E79817C9-C712-42BF-8890-D702DDEF3EB6}" type="pres">
      <dgm:prSet presAssocID="{BD79A04D-3256-44F4-93B7-ABA72BCB4B1A}" presName="tx1" presStyleLbl="revTx" presStyleIdx="0" presStyleCnt="3"/>
      <dgm:spPr/>
    </dgm:pt>
    <dgm:pt modelId="{B95E7A66-F9E9-4174-A065-E83C0E0D7A66}" type="pres">
      <dgm:prSet presAssocID="{BD79A04D-3256-44F4-93B7-ABA72BCB4B1A}" presName="vert1" presStyleCnt="0"/>
      <dgm:spPr/>
    </dgm:pt>
    <dgm:pt modelId="{B10C76C3-2445-46F3-AA2B-4EF14A70F8D3}" type="pres">
      <dgm:prSet presAssocID="{E2471310-02D3-4AB6-AB3A-1244C2762491}" presName="thickLine" presStyleLbl="alignNode1" presStyleIdx="1" presStyleCnt="3"/>
      <dgm:spPr/>
    </dgm:pt>
    <dgm:pt modelId="{A8018393-24CA-4384-9657-B07717757807}" type="pres">
      <dgm:prSet presAssocID="{E2471310-02D3-4AB6-AB3A-1244C2762491}" presName="horz1" presStyleCnt="0"/>
      <dgm:spPr/>
    </dgm:pt>
    <dgm:pt modelId="{3BCCB152-ADE2-4229-B0CC-282D06EEDCC8}" type="pres">
      <dgm:prSet presAssocID="{E2471310-02D3-4AB6-AB3A-1244C2762491}" presName="tx1" presStyleLbl="revTx" presStyleIdx="1" presStyleCnt="3"/>
      <dgm:spPr/>
    </dgm:pt>
    <dgm:pt modelId="{702C073A-D746-4EB9-80DD-3FBD7A0E777F}" type="pres">
      <dgm:prSet presAssocID="{E2471310-02D3-4AB6-AB3A-1244C2762491}" presName="vert1" presStyleCnt="0"/>
      <dgm:spPr/>
    </dgm:pt>
    <dgm:pt modelId="{42ACD923-C19D-40B9-8C95-C2F3711B6618}" type="pres">
      <dgm:prSet presAssocID="{FD74E8FC-D444-4CEB-9460-8A95F68BFF95}" presName="thickLine" presStyleLbl="alignNode1" presStyleIdx="2" presStyleCnt="3"/>
      <dgm:spPr/>
    </dgm:pt>
    <dgm:pt modelId="{8D7ECC72-04F3-426E-AC1B-14A2EA0E0A7D}" type="pres">
      <dgm:prSet presAssocID="{FD74E8FC-D444-4CEB-9460-8A95F68BFF95}" presName="horz1" presStyleCnt="0"/>
      <dgm:spPr/>
    </dgm:pt>
    <dgm:pt modelId="{E89A4834-F856-481D-B6A4-1880A1BB80D6}" type="pres">
      <dgm:prSet presAssocID="{FD74E8FC-D444-4CEB-9460-8A95F68BFF95}" presName="tx1" presStyleLbl="revTx" presStyleIdx="2" presStyleCnt="3"/>
      <dgm:spPr/>
    </dgm:pt>
    <dgm:pt modelId="{55B3AAE9-D20E-4C24-A007-E6DAA6280E13}" type="pres">
      <dgm:prSet presAssocID="{FD74E8FC-D444-4CEB-9460-8A95F68BFF95}" presName="vert1" presStyleCnt="0"/>
      <dgm:spPr/>
    </dgm:pt>
  </dgm:ptLst>
  <dgm:cxnLst>
    <dgm:cxn modelId="{EB9F100D-ED0A-4D72-A39E-6E67952E7171}" type="presOf" srcId="{FD74E8FC-D444-4CEB-9460-8A95F68BFF95}" destId="{E89A4834-F856-481D-B6A4-1880A1BB80D6}" srcOrd="0" destOrd="0" presId="urn:microsoft.com/office/officeart/2008/layout/LinedList"/>
    <dgm:cxn modelId="{D2B8883B-0908-43B7-B45B-35DB4093FC92}" type="presOf" srcId="{E2471310-02D3-4AB6-AB3A-1244C2762491}" destId="{3BCCB152-ADE2-4229-B0CC-282D06EEDCC8}" srcOrd="0" destOrd="0" presId="urn:microsoft.com/office/officeart/2008/layout/LinedList"/>
    <dgm:cxn modelId="{41F37B60-C07B-47D6-9315-71AEFD398A58}" type="presOf" srcId="{E51023C1-E688-46FC-AF9A-8A5C71CD5601}" destId="{A7FC9EC0-5950-44F5-8EA4-2855ADBABF99}" srcOrd="0" destOrd="0" presId="urn:microsoft.com/office/officeart/2008/layout/LinedList"/>
    <dgm:cxn modelId="{C35ADF6A-4C16-4450-9C4F-D82AA643977B}" srcId="{E51023C1-E688-46FC-AF9A-8A5C71CD5601}" destId="{FD74E8FC-D444-4CEB-9460-8A95F68BFF95}" srcOrd="2" destOrd="0" parTransId="{87C4123B-272B-4B6A-BA87-22FF5B795D4A}" sibTransId="{2D719374-E51C-45DD-84DE-773726C93C4B}"/>
    <dgm:cxn modelId="{EA461F9A-8C79-48A4-AF32-65534F856B37}" srcId="{E51023C1-E688-46FC-AF9A-8A5C71CD5601}" destId="{E2471310-02D3-4AB6-AB3A-1244C2762491}" srcOrd="1" destOrd="0" parTransId="{5D8FB55C-22FB-4177-8F4F-18A417481928}" sibTransId="{5AAEA688-0911-4F2F-978E-2B40C66F8370}"/>
    <dgm:cxn modelId="{768A5FC0-503B-4366-B47F-B2ACF099E25E}" type="presOf" srcId="{BD79A04D-3256-44F4-93B7-ABA72BCB4B1A}" destId="{E79817C9-C712-42BF-8890-D702DDEF3EB6}" srcOrd="0" destOrd="0" presId="urn:microsoft.com/office/officeart/2008/layout/LinedList"/>
    <dgm:cxn modelId="{0EFC74E0-5317-4540-A2C4-557A926E5EF8}" srcId="{E51023C1-E688-46FC-AF9A-8A5C71CD5601}" destId="{BD79A04D-3256-44F4-93B7-ABA72BCB4B1A}" srcOrd="0" destOrd="0" parTransId="{703597FF-6758-4BF9-962F-B8A740E0E0E4}" sibTransId="{B2CB0C92-74F1-454F-A5DC-703599BCF5A9}"/>
    <dgm:cxn modelId="{5530D050-FFA0-4C83-B04A-E4C77B29DB2F}" type="presParOf" srcId="{A7FC9EC0-5950-44F5-8EA4-2855ADBABF99}" destId="{1CF0ADEA-F6BA-4E25-8F2E-A40BF3A252C3}" srcOrd="0" destOrd="0" presId="urn:microsoft.com/office/officeart/2008/layout/LinedList"/>
    <dgm:cxn modelId="{4C94A069-372B-4AB7-AE2E-3D16168D6CC6}" type="presParOf" srcId="{A7FC9EC0-5950-44F5-8EA4-2855ADBABF99}" destId="{1A7DB349-B383-4120-913C-51FC739B1085}" srcOrd="1" destOrd="0" presId="urn:microsoft.com/office/officeart/2008/layout/LinedList"/>
    <dgm:cxn modelId="{67726BEE-378A-4A0A-9241-3CBEFA1AD27F}" type="presParOf" srcId="{1A7DB349-B383-4120-913C-51FC739B1085}" destId="{E79817C9-C712-42BF-8890-D702DDEF3EB6}" srcOrd="0" destOrd="0" presId="urn:microsoft.com/office/officeart/2008/layout/LinedList"/>
    <dgm:cxn modelId="{3B01AB28-04C3-41EF-AFBF-EB7C9922B2AD}" type="presParOf" srcId="{1A7DB349-B383-4120-913C-51FC739B1085}" destId="{B95E7A66-F9E9-4174-A065-E83C0E0D7A66}" srcOrd="1" destOrd="0" presId="urn:microsoft.com/office/officeart/2008/layout/LinedList"/>
    <dgm:cxn modelId="{A3AD1D42-D96A-4690-909A-A33C4D183A4F}" type="presParOf" srcId="{A7FC9EC0-5950-44F5-8EA4-2855ADBABF99}" destId="{B10C76C3-2445-46F3-AA2B-4EF14A70F8D3}" srcOrd="2" destOrd="0" presId="urn:microsoft.com/office/officeart/2008/layout/LinedList"/>
    <dgm:cxn modelId="{DEE1CD3A-FBA9-4ED8-B5E7-59BB4ED56FA0}" type="presParOf" srcId="{A7FC9EC0-5950-44F5-8EA4-2855ADBABF99}" destId="{A8018393-24CA-4384-9657-B07717757807}" srcOrd="3" destOrd="0" presId="urn:microsoft.com/office/officeart/2008/layout/LinedList"/>
    <dgm:cxn modelId="{5557E34F-6B76-4589-9805-8E0734826333}" type="presParOf" srcId="{A8018393-24CA-4384-9657-B07717757807}" destId="{3BCCB152-ADE2-4229-B0CC-282D06EEDCC8}" srcOrd="0" destOrd="0" presId="urn:microsoft.com/office/officeart/2008/layout/LinedList"/>
    <dgm:cxn modelId="{0FD1CED8-8AF8-4C78-9F99-8354CA12BA80}" type="presParOf" srcId="{A8018393-24CA-4384-9657-B07717757807}" destId="{702C073A-D746-4EB9-80DD-3FBD7A0E777F}" srcOrd="1" destOrd="0" presId="urn:microsoft.com/office/officeart/2008/layout/LinedList"/>
    <dgm:cxn modelId="{367D434D-F19E-442A-BA83-748B50AF8AF5}" type="presParOf" srcId="{A7FC9EC0-5950-44F5-8EA4-2855ADBABF99}" destId="{42ACD923-C19D-40B9-8C95-C2F3711B6618}" srcOrd="4" destOrd="0" presId="urn:microsoft.com/office/officeart/2008/layout/LinedList"/>
    <dgm:cxn modelId="{C846D2B8-CC59-4774-8F46-5477F834A045}" type="presParOf" srcId="{A7FC9EC0-5950-44F5-8EA4-2855ADBABF99}" destId="{8D7ECC72-04F3-426E-AC1B-14A2EA0E0A7D}" srcOrd="5" destOrd="0" presId="urn:microsoft.com/office/officeart/2008/layout/LinedList"/>
    <dgm:cxn modelId="{D64D8F97-CCA6-4011-8109-B255C4636E47}" type="presParOf" srcId="{8D7ECC72-04F3-426E-AC1B-14A2EA0E0A7D}" destId="{E89A4834-F856-481D-B6A4-1880A1BB80D6}" srcOrd="0" destOrd="0" presId="urn:microsoft.com/office/officeart/2008/layout/LinedList"/>
    <dgm:cxn modelId="{4621D1CA-CB5E-4A52-A292-1726787110B2}" type="presParOf" srcId="{8D7ECC72-04F3-426E-AC1B-14A2EA0E0A7D}" destId="{55B3AAE9-D20E-4C24-A007-E6DAA6280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F98D37B-32D7-48B3-8F43-FFA8C70AF9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A2987A-949A-4EA8-8046-127E2EACF19A}">
      <dgm:prSet/>
      <dgm:spPr/>
      <dgm:t>
        <a:bodyPr/>
        <a:lstStyle/>
        <a:p>
          <a:r>
            <a:rPr lang="en-CA"/>
            <a:t>An abstract method is a virtual function with no body </a:t>
          </a:r>
          <a:endParaRPr lang="en-US"/>
        </a:p>
      </dgm:t>
    </dgm:pt>
    <dgm:pt modelId="{FCC879F7-452F-482A-8E8A-C52654778284}" type="parTrans" cxnId="{1F607DE8-45FF-42F4-A9A7-C3F36458BACA}">
      <dgm:prSet/>
      <dgm:spPr/>
      <dgm:t>
        <a:bodyPr/>
        <a:lstStyle/>
        <a:p>
          <a:endParaRPr lang="en-US"/>
        </a:p>
      </dgm:t>
    </dgm:pt>
    <dgm:pt modelId="{1A85A46B-28EB-4B5F-BCA0-44DD02E7C56C}" type="sibTrans" cxnId="{1F607DE8-45FF-42F4-A9A7-C3F36458BACA}">
      <dgm:prSet/>
      <dgm:spPr/>
      <dgm:t>
        <a:bodyPr/>
        <a:lstStyle/>
        <a:p>
          <a:endParaRPr lang="en-US"/>
        </a:p>
      </dgm:t>
    </dgm:pt>
    <dgm:pt modelId="{F39FACBE-92AD-4E53-9925-4D2B73551DAF}">
      <dgm:prSet/>
      <dgm:spPr/>
      <dgm:t>
        <a:bodyPr/>
        <a:lstStyle/>
        <a:p>
          <a:r>
            <a:rPr lang="en-CA"/>
            <a:t>It is only allowed on abstract classes</a:t>
          </a:r>
          <a:endParaRPr lang="en-US"/>
        </a:p>
      </dgm:t>
    </dgm:pt>
    <dgm:pt modelId="{D7161061-1BF2-4714-BB02-43DB7C83E034}" type="parTrans" cxnId="{1F0CDC6C-DFF8-4B5A-8698-85785EB4A999}">
      <dgm:prSet/>
      <dgm:spPr/>
      <dgm:t>
        <a:bodyPr/>
        <a:lstStyle/>
        <a:p>
          <a:endParaRPr lang="en-US"/>
        </a:p>
      </dgm:t>
    </dgm:pt>
    <dgm:pt modelId="{4383C663-1793-494B-AE3D-0665A3DCC9A5}" type="sibTrans" cxnId="{1F0CDC6C-DFF8-4B5A-8698-85785EB4A999}">
      <dgm:prSet/>
      <dgm:spPr/>
      <dgm:t>
        <a:bodyPr/>
        <a:lstStyle/>
        <a:p>
          <a:endParaRPr lang="en-US"/>
        </a:p>
      </dgm:t>
    </dgm:pt>
    <dgm:pt modelId="{3CF62869-A48C-45BE-82D2-FC8C496CDFC6}">
      <dgm:prSet/>
      <dgm:spPr/>
      <dgm:t>
        <a:bodyPr/>
        <a:lstStyle/>
        <a:p>
          <a:r>
            <a:rPr lang="en-CA"/>
            <a:t>All classes that derive from the class, </a:t>
          </a:r>
          <a:r>
            <a:rPr lang="en-CA" b="1" i="1"/>
            <a:t>must</a:t>
          </a:r>
          <a:r>
            <a:rPr lang="en-CA"/>
            <a:t> override the abstract method</a:t>
          </a:r>
          <a:endParaRPr lang="en-US"/>
        </a:p>
      </dgm:t>
    </dgm:pt>
    <dgm:pt modelId="{768F3A1C-874A-49EB-9C93-5F023E4EB256}" type="parTrans" cxnId="{FC8C0F70-8F0D-45EA-805B-DD11A7C67FB8}">
      <dgm:prSet/>
      <dgm:spPr/>
      <dgm:t>
        <a:bodyPr/>
        <a:lstStyle/>
        <a:p>
          <a:endParaRPr lang="en-US"/>
        </a:p>
      </dgm:t>
    </dgm:pt>
    <dgm:pt modelId="{0972B669-6037-4F0E-AA89-63836944B632}" type="sibTrans" cxnId="{FC8C0F70-8F0D-45EA-805B-DD11A7C67FB8}">
      <dgm:prSet/>
      <dgm:spPr/>
      <dgm:t>
        <a:bodyPr/>
        <a:lstStyle/>
        <a:p>
          <a:endParaRPr lang="en-US"/>
        </a:p>
      </dgm:t>
    </dgm:pt>
    <dgm:pt modelId="{C645ECAD-42EB-4EBE-8DC4-2CD7398F3A8F}" type="pres">
      <dgm:prSet presAssocID="{BF98D37B-32D7-48B3-8F43-FFA8C70AF98C}" presName="linear" presStyleCnt="0">
        <dgm:presLayoutVars>
          <dgm:animLvl val="lvl"/>
          <dgm:resizeHandles val="exact"/>
        </dgm:presLayoutVars>
      </dgm:prSet>
      <dgm:spPr/>
    </dgm:pt>
    <dgm:pt modelId="{B94DAA17-0B7E-419D-B20C-228570CC10C1}" type="pres">
      <dgm:prSet presAssocID="{0DA2987A-949A-4EA8-8046-127E2EACF1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FF4005-743E-449B-A4C7-41289C074CA7}" type="pres">
      <dgm:prSet presAssocID="{1A85A46B-28EB-4B5F-BCA0-44DD02E7C56C}" presName="spacer" presStyleCnt="0"/>
      <dgm:spPr/>
    </dgm:pt>
    <dgm:pt modelId="{81B19F61-2EB8-4407-B4F2-2B4425C21BD7}" type="pres">
      <dgm:prSet presAssocID="{F39FACBE-92AD-4E53-9925-4D2B73551D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D34784-6FB2-4216-B822-F2B32DE7AFA2}" type="pres">
      <dgm:prSet presAssocID="{4383C663-1793-494B-AE3D-0665A3DCC9A5}" presName="spacer" presStyleCnt="0"/>
      <dgm:spPr/>
    </dgm:pt>
    <dgm:pt modelId="{6C26D2B9-DF34-4E98-BE06-48CB2A37479C}" type="pres">
      <dgm:prSet presAssocID="{3CF62869-A48C-45BE-82D2-FC8C496CDF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10D319-690E-4610-937B-A5CC7FC9ACE4}" type="presOf" srcId="{BF98D37B-32D7-48B3-8F43-FFA8C70AF98C}" destId="{C645ECAD-42EB-4EBE-8DC4-2CD7398F3A8F}" srcOrd="0" destOrd="0" presId="urn:microsoft.com/office/officeart/2005/8/layout/vList2"/>
    <dgm:cxn modelId="{E8372C47-233A-4C7A-B3E1-0EA223E57654}" type="presOf" srcId="{0DA2987A-949A-4EA8-8046-127E2EACF19A}" destId="{B94DAA17-0B7E-419D-B20C-228570CC10C1}" srcOrd="0" destOrd="0" presId="urn:microsoft.com/office/officeart/2005/8/layout/vList2"/>
    <dgm:cxn modelId="{1F0CDC6C-DFF8-4B5A-8698-85785EB4A999}" srcId="{BF98D37B-32D7-48B3-8F43-FFA8C70AF98C}" destId="{F39FACBE-92AD-4E53-9925-4D2B73551DAF}" srcOrd="1" destOrd="0" parTransId="{D7161061-1BF2-4714-BB02-43DB7C83E034}" sibTransId="{4383C663-1793-494B-AE3D-0665A3DCC9A5}"/>
    <dgm:cxn modelId="{FC8C0F70-8F0D-45EA-805B-DD11A7C67FB8}" srcId="{BF98D37B-32D7-48B3-8F43-FFA8C70AF98C}" destId="{3CF62869-A48C-45BE-82D2-FC8C496CDFC6}" srcOrd="2" destOrd="0" parTransId="{768F3A1C-874A-49EB-9C93-5F023E4EB256}" sibTransId="{0972B669-6037-4F0E-AA89-63836944B632}"/>
    <dgm:cxn modelId="{A8790ABE-0370-4A9D-8443-6CCE5A35FBA8}" type="presOf" srcId="{3CF62869-A48C-45BE-82D2-FC8C496CDFC6}" destId="{6C26D2B9-DF34-4E98-BE06-48CB2A37479C}" srcOrd="0" destOrd="0" presId="urn:microsoft.com/office/officeart/2005/8/layout/vList2"/>
    <dgm:cxn modelId="{FAB3CBCE-C232-4F1A-830F-DD7890C802CE}" type="presOf" srcId="{F39FACBE-92AD-4E53-9925-4D2B73551DAF}" destId="{81B19F61-2EB8-4407-B4F2-2B4425C21BD7}" srcOrd="0" destOrd="0" presId="urn:microsoft.com/office/officeart/2005/8/layout/vList2"/>
    <dgm:cxn modelId="{1F607DE8-45FF-42F4-A9A7-C3F36458BACA}" srcId="{BF98D37B-32D7-48B3-8F43-FFA8C70AF98C}" destId="{0DA2987A-949A-4EA8-8046-127E2EACF19A}" srcOrd="0" destOrd="0" parTransId="{FCC879F7-452F-482A-8E8A-C52654778284}" sibTransId="{1A85A46B-28EB-4B5F-BCA0-44DD02E7C56C}"/>
    <dgm:cxn modelId="{906247BE-212B-4341-A498-110428406485}" type="presParOf" srcId="{C645ECAD-42EB-4EBE-8DC4-2CD7398F3A8F}" destId="{B94DAA17-0B7E-419D-B20C-228570CC10C1}" srcOrd="0" destOrd="0" presId="urn:microsoft.com/office/officeart/2005/8/layout/vList2"/>
    <dgm:cxn modelId="{6C997533-DB26-4115-AADE-2495A85EB089}" type="presParOf" srcId="{C645ECAD-42EB-4EBE-8DC4-2CD7398F3A8F}" destId="{B6FF4005-743E-449B-A4C7-41289C074CA7}" srcOrd="1" destOrd="0" presId="urn:microsoft.com/office/officeart/2005/8/layout/vList2"/>
    <dgm:cxn modelId="{884BDFB9-9190-4992-9748-DA4DE7FC1B2B}" type="presParOf" srcId="{C645ECAD-42EB-4EBE-8DC4-2CD7398F3A8F}" destId="{81B19F61-2EB8-4407-B4F2-2B4425C21BD7}" srcOrd="2" destOrd="0" presId="urn:microsoft.com/office/officeart/2005/8/layout/vList2"/>
    <dgm:cxn modelId="{EE679B3F-B9DD-4C83-B41F-CD21BB30AFBB}" type="presParOf" srcId="{C645ECAD-42EB-4EBE-8DC4-2CD7398F3A8F}" destId="{FDD34784-6FB2-4216-B822-F2B32DE7AFA2}" srcOrd="3" destOrd="0" presId="urn:microsoft.com/office/officeart/2005/8/layout/vList2"/>
    <dgm:cxn modelId="{10A7CC54-97AB-4C2F-97E1-D312E869AB6C}" type="presParOf" srcId="{C645ECAD-42EB-4EBE-8DC4-2CD7398F3A8F}" destId="{6C26D2B9-DF34-4E98-BE06-48CB2A3747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2C84C-A7B1-4FF2-BFF1-B58DD36F73A9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C4EF3BF-7463-41DB-9028-36CEC493E274}">
      <dgm:prSet/>
      <dgm:spPr/>
      <dgm:t>
        <a:bodyPr/>
        <a:lstStyle/>
        <a:p>
          <a:r>
            <a:rPr lang="en-CA" dirty="0"/>
            <a:t>Derived class inherits all members of base class</a:t>
          </a:r>
          <a:endParaRPr lang="en-US" dirty="0"/>
        </a:p>
      </dgm:t>
    </dgm:pt>
    <dgm:pt modelId="{A27B2709-15AA-424D-A5EF-2F893BC9D216}" type="parTrans" cxnId="{229A6477-C315-4C9D-911C-B7FFE11BFEA1}">
      <dgm:prSet/>
      <dgm:spPr/>
      <dgm:t>
        <a:bodyPr/>
        <a:lstStyle/>
        <a:p>
          <a:endParaRPr lang="en-US"/>
        </a:p>
      </dgm:t>
    </dgm:pt>
    <dgm:pt modelId="{CFC594BF-1F9D-4F6A-AAED-A071782667DD}" type="sibTrans" cxnId="{229A6477-C315-4C9D-911C-B7FFE11BFEA1}">
      <dgm:prSet/>
      <dgm:spPr/>
      <dgm:t>
        <a:bodyPr/>
        <a:lstStyle/>
        <a:p>
          <a:endParaRPr lang="en-US"/>
        </a:p>
      </dgm:t>
    </dgm:pt>
    <dgm:pt modelId="{1C75326D-DFBD-4DDB-8FD2-C001C4C64BF1}">
      <dgm:prSet/>
      <dgm:spPr/>
      <dgm:t>
        <a:bodyPr/>
        <a:lstStyle/>
        <a:p>
          <a:r>
            <a:rPr lang="en-CA"/>
            <a:t>Nothing can be removed</a:t>
          </a:r>
          <a:endParaRPr lang="en-US"/>
        </a:p>
      </dgm:t>
    </dgm:pt>
    <dgm:pt modelId="{4AADB6A4-D0AF-4051-B2E5-3D1ABD9B13CD}" type="parTrans" cxnId="{9B4A4F2F-E917-4341-B49D-810F54D3D442}">
      <dgm:prSet/>
      <dgm:spPr/>
      <dgm:t>
        <a:bodyPr/>
        <a:lstStyle/>
        <a:p>
          <a:endParaRPr lang="en-US"/>
        </a:p>
      </dgm:t>
    </dgm:pt>
    <dgm:pt modelId="{2D431128-188E-4E7E-9CA3-7AF5F938CF63}" type="sibTrans" cxnId="{9B4A4F2F-E917-4341-B49D-810F54D3D442}">
      <dgm:prSet/>
      <dgm:spPr/>
      <dgm:t>
        <a:bodyPr/>
        <a:lstStyle/>
        <a:p>
          <a:endParaRPr lang="en-US"/>
        </a:p>
      </dgm:t>
    </dgm:pt>
    <dgm:pt modelId="{2D85C1B3-141D-4193-96FD-97DD2FA2220B}">
      <dgm:prSet/>
      <dgm:spPr/>
      <dgm:t>
        <a:bodyPr/>
        <a:lstStyle/>
        <a:p>
          <a:r>
            <a:rPr lang="en-CA"/>
            <a:t>Things can be added</a:t>
          </a:r>
          <a:endParaRPr lang="en-US"/>
        </a:p>
      </dgm:t>
    </dgm:pt>
    <dgm:pt modelId="{1AB269E7-270C-4BF5-B60A-E0A5F1569CCA}" type="parTrans" cxnId="{622DB3BE-F394-4DB6-86BA-819C24E42BA7}">
      <dgm:prSet/>
      <dgm:spPr/>
      <dgm:t>
        <a:bodyPr/>
        <a:lstStyle/>
        <a:p>
          <a:endParaRPr lang="en-US"/>
        </a:p>
      </dgm:t>
    </dgm:pt>
    <dgm:pt modelId="{88D85E64-5B28-4264-9B0C-5D364601E517}" type="sibTrans" cxnId="{622DB3BE-F394-4DB6-86BA-819C24E42BA7}">
      <dgm:prSet/>
      <dgm:spPr/>
      <dgm:t>
        <a:bodyPr/>
        <a:lstStyle/>
        <a:p>
          <a:endParaRPr lang="en-US"/>
        </a:p>
      </dgm:t>
    </dgm:pt>
    <dgm:pt modelId="{BF1C9235-4793-40D8-A6AE-FB2B547C13F0}">
      <dgm:prSet/>
      <dgm:spPr/>
      <dgm:t>
        <a:bodyPr/>
        <a:lstStyle/>
        <a:p>
          <a:r>
            <a:rPr lang="en-CA" dirty="0"/>
            <a:t>Things can be made more visible not less</a:t>
          </a:r>
          <a:endParaRPr lang="en-US" dirty="0"/>
        </a:p>
      </dgm:t>
    </dgm:pt>
    <dgm:pt modelId="{FDAF4EFF-2544-442A-B410-92D9535F0603}" type="parTrans" cxnId="{C61C97C5-E913-462E-99F1-1932AE1947FA}">
      <dgm:prSet/>
      <dgm:spPr/>
      <dgm:t>
        <a:bodyPr/>
        <a:lstStyle/>
        <a:p>
          <a:endParaRPr lang="en-US"/>
        </a:p>
      </dgm:t>
    </dgm:pt>
    <dgm:pt modelId="{042E4969-875A-41D9-846F-FD2EB70B6F1F}" type="sibTrans" cxnId="{C61C97C5-E913-462E-99F1-1932AE1947FA}">
      <dgm:prSet/>
      <dgm:spPr/>
      <dgm:t>
        <a:bodyPr/>
        <a:lstStyle/>
        <a:p>
          <a:endParaRPr lang="en-US"/>
        </a:p>
      </dgm:t>
    </dgm:pt>
    <dgm:pt modelId="{E2782045-8DF5-4FCC-B5F6-7F527444B111}" type="pres">
      <dgm:prSet presAssocID="{BAA2C84C-A7B1-4FF2-BFF1-B58DD36F73A9}" presName="matrix" presStyleCnt="0">
        <dgm:presLayoutVars>
          <dgm:chMax val="1"/>
          <dgm:dir/>
          <dgm:resizeHandles val="exact"/>
        </dgm:presLayoutVars>
      </dgm:prSet>
      <dgm:spPr/>
    </dgm:pt>
    <dgm:pt modelId="{014D6568-25FB-44FF-A984-B72F691C6387}" type="pres">
      <dgm:prSet presAssocID="{BAA2C84C-A7B1-4FF2-BFF1-B58DD36F73A9}" presName="diamond" presStyleLbl="bgShp" presStyleIdx="0" presStyleCnt="1"/>
      <dgm:spPr/>
    </dgm:pt>
    <dgm:pt modelId="{E16162E3-4762-4294-8916-6CCC7C4D21D9}" type="pres">
      <dgm:prSet presAssocID="{BAA2C84C-A7B1-4FF2-BFF1-B58DD36F73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D8EDD0-3201-4325-AE28-DF9121C001B1}" type="pres">
      <dgm:prSet presAssocID="{BAA2C84C-A7B1-4FF2-BFF1-B58DD36F73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5F0394-ECDA-4149-9D62-443DFAEEEA27}" type="pres">
      <dgm:prSet presAssocID="{BAA2C84C-A7B1-4FF2-BFF1-B58DD36F73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3F3E199-A24E-451E-B817-7D19962D8102}" type="pres">
      <dgm:prSet presAssocID="{BAA2C84C-A7B1-4FF2-BFF1-B58DD36F73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4A4F2F-E917-4341-B49D-810F54D3D442}" srcId="{BAA2C84C-A7B1-4FF2-BFF1-B58DD36F73A9}" destId="{1C75326D-DFBD-4DDB-8FD2-C001C4C64BF1}" srcOrd="1" destOrd="0" parTransId="{4AADB6A4-D0AF-4051-B2E5-3D1ABD9B13CD}" sibTransId="{2D431128-188E-4E7E-9CA3-7AF5F938CF63}"/>
    <dgm:cxn modelId="{87DC955C-B388-4CB0-9E22-497EC7F28097}" type="presOf" srcId="{5C4EF3BF-7463-41DB-9028-36CEC493E274}" destId="{E16162E3-4762-4294-8916-6CCC7C4D21D9}" srcOrd="0" destOrd="0" presId="urn:microsoft.com/office/officeart/2005/8/layout/matrix3"/>
    <dgm:cxn modelId="{2BEA2245-92F5-4C43-9236-8A2D1F37EA49}" type="presOf" srcId="{BAA2C84C-A7B1-4FF2-BFF1-B58DD36F73A9}" destId="{E2782045-8DF5-4FCC-B5F6-7F527444B111}" srcOrd="0" destOrd="0" presId="urn:microsoft.com/office/officeart/2005/8/layout/matrix3"/>
    <dgm:cxn modelId="{4F67D568-19A6-4A9D-8AA2-279B881E95F0}" type="presOf" srcId="{1C75326D-DFBD-4DDB-8FD2-C001C4C64BF1}" destId="{16D8EDD0-3201-4325-AE28-DF9121C001B1}" srcOrd="0" destOrd="0" presId="urn:microsoft.com/office/officeart/2005/8/layout/matrix3"/>
    <dgm:cxn modelId="{229A6477-C315-4C9D-911C-B7FFE11BFEA1}" srcId="{BAA2C84C-A7B1-4FF2-BFF1-B58DD36F73A9}" destId="{5C4EF3BF-7463-41DB-9028-36CEC493E274}" srcOrd="0" destOrd="0" parTransId="{A27B2709-15AA-424D-A5EF-2F893BC9D216}" sibTransId="{CFC594BF-1F9D-4F6A-AAED-A071782667DD}"/>
    <dgm:cxn modelId="{803CB35A-F0A4-42C4-9A69-53699B0A6E47}" type="presOf" srcId="{BF1C9235-4793-40D8-A6AE-FB2B547C13F0}" destId="{B3F3E199-A24E-451E-B817-7D19962D8102}" srcOrd="0" destOrd="0" presId="urn:microsoft.com/office/officeart/2005/8/layout/matrix3"/>
    <dgm:cxn modelId="{622DB3BE-F394-4DB6-86BA-819C24E42BA7}" srcId="{BAA2C84C-A7B1-4FF2-BFF1-B58DD36F73A9}" destId="{2D85C1B3-141D-4193-96FD-97DD2FA2220B}" srcOrd="2" destOrd="0" parTransId="{1AB269E7-270C-4BF5-B60A-E0A5F1569CCA}" sibTransId="{88D85E64-5B28-4264-9B0C-5D364601E517}"/>
    <dgm:cxn modelId="{9B09E2BE-3212-43F3-8701-576BF22D4DCB}" type="presOf" srcId="{2D85C1B3-141D-4193-96FD-97DD2FA2220B}" destId="{025F0394-ECDA-4149-9D62-443DFAEEEA27}" srcOrd="0" destOrd="0" presId="urn:microsoft.com/office/officeart/2005/8/layout/matrix3"/>
    <dgm:cxn modelId="{C61C97C5-E913-462E-99F1-1932AE1947FA}" srcId="{BAA2C84C-A7B1-4FF2-BFF1-B58DD36F73A9}" destId="{BF1C9235-4793-40D8-A6AE-FB2B547C13F0}" srcOrd="3" destOrd="0" parTransId="{FDAF4EFF-2544-442A-B410-92D9535F0603}" sibTransId="{042E4969-875A-41D9-846F-FD2EB70B6F1F}"/>
    <dgm:cxn modelId="{39D6A0CB-F248-4847-94AD-38B71A96D016}" type="presParOf" srcId="{E2782045-8DF5-4FCC-B5F6-7F527444B111}" destId="{014D6568-25FB-44FF-A984-B72F691C6387}" srcOrd="0" destOrd="0" presId="urn:microsoft.com/office/officeart/2005/8/layout/matrix3"/>
    <dgm:cxn modelId="{77819A81-4F94-4BC9-8F19-36D5A57A7B44}" type="presParOf" srcId="{E2782045-8DF5-4FCC-B5F6-7F527444B111}" destId="{E16162E3-4762-4294-8916-6CCC7C4D21D9}" srcOrd="1" destOrd="0" presId="urn:microsoft.com/office/officeart/2005/8/layout/matrix3"/>
    <dgm:cxn modelId="{8B85B065-8571-40A3-A7E5-2BD9E7CFD417}" type="presParOf" srcId="{E2782045-8DF5-4FCC-B5F6-7F527444B111}" destId="{16D8EDD0-3201-4325-AE28-DF9121C001B1}" srcOrd="2" destOrd="0" presId="urn:microsoft.com/office/officeart/2005/8/layout/matrix3"/>
    <dgm:cxn modelId="{8CB9A668-2F87-47FB-A520-D85883CB25D4}" type="presParOf" srcId="{E2782045-8DF5-4FCC-B5F6-7F527444B111}" destId="{025F0394-ECDA-4149-9D62-443DFAEEEA27}" srcOrd="3" destOrd="0" presId="urn:microsoft.com/office/officeart/2005/8/layout/matrix3"/>
    <dgm:cxn modelId="{E2DC8E17-50B8-4583-A6E8-9D59B6D3A0C1}" type="presParOf" srcId="{E2782045-8DF5-4FCC-B5F6-7F527444B111}" destId="{B3F3E199-A24E-451E-B817-7D19962D81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201C3-DF33-44D9-99D1-0373C36B61CC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C0BE11-2198-4983-8872-BBB70148483B}">
      <dgm:prSet/>
      <dgm:spPr/>
      <dgm:t>
        <a:bodyPr/>
        <a:lstStyle/>
        <a:p>
          <a:r>
            <a:rPr lang="en-CA"/>
            <a:t>A class can only inherit from one other class</a:t>
          </a:r>
          <a:endParaRPr lang="en-US"/>
        </a:p>
      </dgm:t>
    </dgm:pt>
    <dgm:pt modelId="{076B7321-0C05-4FA6-9D88-5F6B6C2AE770}" type="parTrans" cxnId="{73600262-0384-4FF3-AAC8-20BACE4C1503}">
      <dgm:prSet/>
      <dgm:spPr/>
      <dgm:t>
        <a:bodyPr/>
        <a:lstStyle/>
        <a:p>
          <a:endParaRPr lang="en-US"/>
        </a:p>
      </dgm:t>
    </dgm:pt>
    <dgm:pt modelId="{8AD9B8AF-9997-4C61-8834-A5E91237B0F7}" type="sibTrans" cxnId="{73600262-0384-4FF3-AAC8-20BACE4C1503}">
      <dgm:prSet/>
      <dgm:spPr/>
      <dgm:t>
        <a:bodyPr/>
        <a:lstStyle/>
        <a:p>
          <a:endParaRPr lang="en-US"/>
        </a:p>
      </dgm:t>
    </dgm:pt>
    <dgm:pt modelId="{C6ADB538-A77B-4DD5-B0FD-67543BE37033}">
      <dgm:prSet/>
      <dgm:spPr/>
      <dgm:t>
        <a:bodyPr/>
        <a:lstStyle/>
        <a:p>
          <a:r>
            <a:rPr lang="en-CA"/>
            <a:t>Classes cannot inherit from a struct </a:t>
          </a:r>
          <a:endParaRPr lang="en-US"/>
        </a:p>
      </dgm:t>
    </dgm:pt>
    <dgm:pt modelId="{DEA59136-21A9-4328-BBFA-9B3C6D67FF55}" type="parTrans" cxnId="{A4F661E7-9355-43D5-9048-FC3837C1E12E}">
      <dgm:prSet/>
      <dgm:spPr/>
      <dgm:t>
        <a:bodyPr/>
        <a:lstStyle/>
        <a:p>
          <a:endParaRPr lang="en-US"/>
        </a:p>
      </dgm:t>
    </dgm:pt>
    <dgm:pt modelId="{2F95F4BB-609B-4028-84F6-61346FDEAA43}" type="sibTrans" cxnId="{A4F661E7-9355-43D5-9048-FC3837C1E12E}">
      <dgm:prSet/>
      <dgm:spPr/>
      <dgm:t>
        <a:bodyPr/>
        <a:lstStyle/>
        <a:p>
          <a:endParaRPr lang="en-US"/>
        </a:p>
      </dgm:t>
    </dgm:pt>
    <dgm:pt modelId="{47E43054-EDD0-4854-BAD1-25BA2270EABB}">
      <dgm:prSet/>
      <dgm:spPr/>
      <dgm:t>
        <a:bodyPr/>
        <a:lstStyle/>
        <a:p>
          <a:r>
            <a:rPr lang="en-CA"/>
            <a:t>Structs cannot inherit from anything</a:t>
          </a:r>
          <a:endParaRPr lang="en-US"/>
        </a:p>
      </dgm:t>
    </dgm:pt>
    <dgm:pt modelId="{820FE94E-4F64-4512-BBE0-B7C290ACB275}" type="parTrans" cxnId="{BE2AC99B-EC75-4535-A8B4-25D6690316FE}">
      <dgm:prSet/>
      <dgm:spPr/>
      <dgm:t>
        <a:bodyPr/>
        <a:lstStyle/>
        <a:p>
          <a:endParaRPr lang="en-US"/>
        </a:p>
      </dgm:t>
    </dgm:pt>
    <dgm:pt modelId="{10B69B53-FBDA-4152-B897-E558F9F5445B}" type="sibTrans" cxnId="{BE2AC99B-EC75-4535-A8B4-25D6690316FE}">
      <dgm:prSet/>
      <dgm:spPr/>
      <dgm:t>
        <a:bodyPr/>
        <a:lstStyle/>
        <a:p>
          <a:endParaRPr lang="en-US"/>
        </a:p>
      </dgm:t>
    </dgm:pt>
    <dgm:pt modelId="{B824F6EE-02EF-4EC1-B539-34683D822AC5}">
      <dgm:prSet/>
      <dgm:spPr/>
      <dgm:t>
        <a:bodyPr/>
        <a:lstStyle/>
        <a:p>
          <a:r>
            <a:rPr lang="en-CA" dirty="0"/>
            <a:t>If you don’t specify a base class, it implies </a:t>
          </a:r>
          <a:r>
            <a:rPr lang="en-CA" dirty="0" err="1"/>
            <a:t>System.Object</a:t>
          </a:r>
          <a:r>
            <a:rPr lang="en-CA" dirty="0"/>
            <a:t> </a:t>
          </a:r>
          <a:endParaRPr lang="en-US" dirty="0"/>
        </a:p>
      </dgm:t>
    </dgm:pt>
    <dgm:pt modelId="{FF60C917-791B-4077-87E7-EACA677341B6}" type="parTrans" cxnId="{A31955EF-C284-49ED-8AD3-9BBDC792CF16}">
      <dgm:prSet/>
      <dgm:spPr/>
      <dgm:t>
        <a:bodyPr/>
        <a:lstStyle/>
        <a:p>
          <a:endParaRPr lang="en-US"/>
        </a:p>
      </dgm:t>
    </dgm:pt>
    <dgm:pt modelId="{D4892ACE-12B2-4C85-9A58-427F65D63AA3}" type="sibTrans" cxnId="{A31955EF-C284-49ED-8AD3-9BBDC792CF16}">
      <dgm:prSet/>
      <dgm:spPr/>
      <dgm:t>
        <a:bodyPr/>
        <a:lstStyle/>
        <a:p>
          <a:endParaRPr lang="en-US"/>
        </a:p>
      </dgm:t>
    </dgm:pt>
    <dgm:pt modelId="{BFF23DAD-2B81-4ACF-8A3C-A87F3EEF86AA}" type="pres">
      <dgm:prSet presAssocID="{E92201C3-DF33-44D9-99D1-0373C36B61CC}" presName="Name0" presStyleCnt="0">
        <dgm:presLayoutVars>
          <dgm:dir/>
          <dgm:resizeHandles val="exact"/>
        </dgm:presLayoutVars>
      </dgm:prSet>
      <dgm:spPr/>
    </dgm:pt>
    <dgm:pt modelId="{154D351D-7F82-4658-8EF8-AB44B70A8BB1}" type="pres">
      <dgm:prSet presAssocID="{50C0BE11-2198-4983-8872-BBB70148483B}" presName="node" presStyleLbl="node1" presStyleIdx="0" presStyleCnt="7">
        <dgm:presLayoutVars>
          <dgm:bulletEnabled val="1"/>
        </dgm:presLayoutVars>
      </dgm:prSet>
      <dgm:spPr/>
    </dgm:pt>
    <dgm:pt modelId="{3123A3BA-FEF7-4C01-AD56-414F771557A0}" type="pres">
      <dgm:prSet presAssocID="{8AD9B8AF-9997-4C61-8834-A5E91237B0F7}" presName="sibTransSpacerBeforeConnector" presStyleCnt="0"/>
      <dgm:spPr/>
    </dgm:pt>
    <dgm:pt modelId="{B68AAC4F-E3DB-4209-9347-4035006B13AB}" type="pres">
      <dgm:prSet presAssocID="{8AD9B8AF-9997-4C61-8834-A5E91237B0F7}" presName="sibTrans" presStyleLbl="node1" presStyleIdx="1" presStyleCnt="7"/>
      <dgm:spPr/>
    </dgm:pt>
    <dgm:pt modelId="{F2EE5612-C451-4C76-AC9D-5F8C2D4B504F}" type="pres">
      <dgm:prSet presAssocID="{8AD9B8AF-9997-4C61-8834-A5E91237B0F7}" presName="sibTransSpacerAfterConnector" presStyleCnt="0"/>
      <dgm:spPr/>
    </dgm:pt>
    <dgm:pt modelId="{A722F7F0-F2FE-491C-B343-F2368E526BA6}" type="pres">
      <dgm:prSet presAssocID="{C6ADB538-A77B-4DD5-B0FD-67543BE37033}" presName="node" presStyleLbl="node1" presStyleIdx="2" presStyleCnt="7">
        <dgm:presLayoutVars>
          <dgm:bulletEnabled val="1"/>
        </dgm:presLayoutVars>
      </dgm:prSet>
      <dgm:spPr/>
    </dgm:pt>
    <dgm:pt modelId="{B0F4CB3E-3E7F-4048-B81B-69D1262A9CEA}" type="pres">
      <dgm:prSet presAssocID="{2F95F4BB-609B-4028-84F6-61346FDEAA43}" presName="sibTransSpacerBeforeConnector" presStyleCnt="0"/>
      <dgm:spPr/>
    </dgm:pt>
    <dgm:pt modelId="{D9D9562D-ED7F-4233-B7E2-10D0E7993415}" type="pres">
      <dgm:prSet presAssocID="{2F95F4BB-609B-4028-84F6-61346FDEAA43}" presName="sibTrans" presStyleLbl="node1" presStyleIdx="3" presStyleCnt="7"/>
      <dgm:spPr/>
    </dgm:pt>
    <dgm:pt modelId="{638F0E38-0FF4-4288-AEAF-14D676CBE495}" type="pres">
      <dgm:prSet presAssocID="{2F95F4BB-609B-4028-84F6-61346FDEAA43}" presName="sibTransSpacerAfterConnector" presStyleCnt="0"/>
      <dgm:spPr/>
    </dgm:pt>
    <dgm:pt modelId="{19C6AF25-A40C-4F1A-9C22-1D4CB48C8DE5}" type="pres">
      <dgm:prSet presAssocID="{47E43054-EDD0-4854-BAD1-25BA2270EABB}" presName="node" presStyleLbl="node1" presStyleIdx="4" presStyleCnt="7">
        <dgm:presLayoutVars>
          <dgm:bulletEnabled val="1"/>
        </dgm:presLayoutVars>
      </dgm:prSet>
      <dgm:spPr/>
    </dgm:pt>
    <dgm:pt modelId="{B804E4B1-CA2E-47B4-9476-237E77B5C8BC}" type="pres">
      <dgm:prSet presAssocID="{10B69B53-FBDA-4152-B897-E558F9F5445B}" presName="sibTransSpacerBeforeConnector" presStyleCnt="0"/>
      <dgm:spPr/>
    </dgm:pt>
    <dgm:pt modelId="{3C321192-FBC7-4AB5-AD10-E10991200CEC}" type="pres">
      <dgm:prSet presAssocID="{10B69B53-FBDA-4152-B897-E558F9F5445B}" presName="sibTrans" presStyleLbl="node1" presStyleIdx="5" presStyleCnt="7"/>
      <dgm:spPr/>
    </dgm:pt>
    <dgm:pt modelId="{09BDF575-8B58-4184-904D-B54520594B55}" type="pres">
      <dgm:prSet presAssocID="{10B69B53-FBDA-4152-B897-E558F9F5445B}" presName="sibTransSpacerAfterConnector" presStyleCnt="0"/>
      <dgm:spPr/>
    </dgm:pt>
    <dgm:pt modelId="{50967FCB-F08E-4452-ACFC-63F43F55B4C7}" type="pres">
      <dgm:prSet presAssocID="{B824F6EE-02EF-4EC1-B539-34683D822AC5}" presName="node" presStyleLbl="node1" presStyleIdx="6" presStyleCnt="7">
        <dgm:presLayoutVars>
          <dgm:bulletEnabled val="1"/>
        </dgm:presLayoutVars>
      </dgm:prSet>
      <dgm:spPr/>
    </dgm:pt>
  </dgm:ptLst>
  <dgm:cxnLst>
    <dgm:cxn modelId="{F5E81101-8949-4B73-97B5-028EAA76E43D}" type="presOf" srcId="{47E43054-EDD0-4854-BAD1-25BA2270EABB}" destId="{19C6AF25-A40C-4F1A-9C22-1D4CB48C8DE5}" srcOrd="0" destOrd="0" presId="urn:microsoft.com/office/officeart/2016/7/layout/BasicProcessNew"/>
    <dgm:cxn modelId="{0AA12D16-0777-48A5-B791-05A601D5A148}" type="presOf" srcId="{2F95F4BB-609B-4028-84F6-61346FDEAA43}" destId="{D9D9562D-ED7F-4233-B7E2-10D0E7993415}" srcOrd="0" destOrd="0" presId="urn:microsoft.com/office/officeart/2016/7/layout/BasicProcessNew"/>
    <dgm:cxn modelId="{73600262-0384-4FF3-AAC8-20BACE4C1503}" srcId="{E92201C3-DF33-44D9-99D1-0373C36B61CC}" destId="{50C0BE11-2198-4983-8872-BBB70148483B}" srcOrd="0" destOrd="0" parTransId="{076B7321-0C05-4FA6-9D88-5F6B6C2AE770}" sibTransId="{8AD9B8AF-9997-4C61-8834-A5E91237B0F7}"/>
    <dgm:cxn modelId="{B69E1B62-41DC-4301-99B5-27059747C3B1}" type="presOf" srcId="{8AD9B8AF-9997-4C61-8834-A5E91237B0F7}" destId="{B68AAC4F-E3DB-4209-9347-4035006B13AB}" srcOrd="0" destOrd="0" presId="urn:microsoft.com/office/officeart/2016/7/layout/BasicProcessNew"/>
    <dgm:cxn modelId="{D7FBCE81-4BCC-4B91-B2B8-ADE930037838}" type="presOf" srcId="{10B69B53-FBDA-4152-B897-E558F9F5445B}" destId="{3C321192-FBC7-4AB5-AD10-E10991200CEC}" srcOrd="0" destOrd="0" presId="urn:microsoft.com/office/officeart/2016/7/layout/BasicProcessNew"/>
    <dgm:cxn modelId="{BE2AC99B-EC75-4535-A8B4-25D6690316FE}" srcId="{E92201C3-DF33-44D9-99D1-0373C36B61CC}" destId="{47E43054-EDD0-4854-BAD1-25BA2270EABB}" srcOrd="2" destOrd="0" parTransId="{820FE94E-4F64-4512-BBE0-B7C290ACB275}" sibTransId="{10B69B53-FBDA-4152-B897-E558F9F5445B}"/>
    <dgm:cxn modelId="{E887489E-8640-4288-8455-A6F10FC1526A}" type="presOf" srcId="{50C0BE11-2198-4983-8872-BBB70148483B}" destId="{154D351D-7F82-4658-8EF8-AB44B70A8BB1}" srcOrd="0" destOrd="0" presId="urn:microsoft.com/office/officeart/2016/7/layout/BasicProcessNew"/>
    <dgm:cxn modelId="{C50971A3-DB08-4F72-BAC4-CF78580BB4B5}" type="presOf" srcId="{C6ADB538-A77B-4DD5-B0FD-67543BE37033}" destId="{A722F7F0-F2FE-491C-B343-F2368E526BA6}" srcOrd="0" destOrd="0" presId="urn:microsoft.com/office/officeart/2016/7/layout/BasicProcessNew"/>
    <dgm:cxn modelId="{512733B5-78EA-46EB-8E65-8F1B88613B56}" type="presOf" srcId="{B824F6EE-02EF-4EC1-B539-34683D822AC5}" destId="{50967FCB-F08E-4452-ACFC-63F43F55B4C7}" srcOrd="0" destOrd="0" presId="urn:microsoft.com/office/officeart/2016/7/layout/BasicProcessNew"/>
    <dgm:cxn modelId="{A4F661E7-9355-43D5-9048-FC3837C1E12E}" srcId="{E92201C3-DF33-44D9-99D1-0373C36B61CC}" destId="{C6ADB538-A77B-4DD5-B0FD-67543BE37033}" srcOrd="1" destOrd="0" parTransId="{DEA59136-21A9-4328-BBFA-9B3C6D67FF55}" sibTransId="{2F95F4BB-609B-4028-84F6-61346FDEAA43}"/>
    <dgm:cxn modelId="{CEE62FE8-477F-4F8E-B4B4-60D49529BADA}" type="presOf" srcId="{E92201C3-DF33-44D9-99D1-0373C36B61CC}" destId="{BFF23DAD-2B81-4ACF-8A3C-A87F3EEF86AA}" srcOrd="0" destOrd="0" presId="urn:microsoft.com/office/officeart/2016/7/layout/BasicProcessNew"/>
    <dgm:cxn modelId="{A31955EF-C284-49ED-8AD3-9BBDC792CF16}" srcId="{E92201C3-DF33-44D9-99D1-0373C36B61CC}" destId="{B824F6EE-02EF-4EC1-B539-34683D822AC5}" srcOrd="3" destOrd="0" parTransId="{FF60C917-791B-4077-87E7-EACA677341B6}" sibTransId="{D4892ACE-12B2-4C85-9A58-427F65D63AA3}"/>
    <dgm:cxn modelId="{1E4C257D-D630-43A8-B8D5-F339CA1F09BC}" type="presParOf" srcId="{BFF23DAD-2B81-4ACF-8A3C-A87F3EEF86AA}" destId="{154D351D-7F82-4658-8EF8-AB44B70A8BB1}" srcOrd="0" destOrd="0" presId="urn:microsoft.com/office/officeart/2016/7/layout/BasicProcessNew"/>
    <dgm:cxn modelId="{A971B0E7-B4DC-4179-B096-83B717D6A02F}" type="presParOf" srcId="{BFF23DAD-2B81-4ACF-8A3C-A87F3EEF86AA}" destId="{3123A3BA-FEF7-4C01-AD56-414F771557A0}" srcOrd="1" destOrd="0" presId="urn:microsoft.com/office/officeart/2016/7/layout/BasicProcessNew"/>
    <dgm:cxn modelId="{84F4AF2C-4800-4004-BE58-8A9878A7CC44}" type="presParOf" srcId="{BFF23DAD-2B81-4ACF-8A3C-A87F3EEF86AA}" destId="{B68AAC4F-E3DB-4209-9347-4035006B13AB}" srcOrd="2" destOrd="0" presId="urn:microsoft.com/office/officeart/2016/7/layout/BasicProcessNew"/>
    <dgm:cxn modelId="{AB1939EB-DEBD-4D58-B811-1950F780BFEB}" type="presParOf" srcId="{BFF23DAD-2B81-4ACF-8A3C-A87F3EEF86AA}" destId="{F2EE5612-C451-4C76-AC9D-5F8C2D4B504F}" srcOrd="3" destOrd="0" presId="urn:microsoft.com/office/officeart/2016/7/layout/BasicProcessNew"/>
    <dgm:cxn modelId="{5F08AC05-D747-4DE5-8ADD-0609EEBEBD21}" type="presParOf" srcId="{BFF23DAD-2B81-4ACF-8A3C-A87F3EEF86AA}" destId="{A722F7F0-F2FE-491C-B343-F2368E526BA6}" srcOrd="4" destOrd="0" presId="urn:microsoft.com/office/officeart/2016/7/layout/BasicProcessNew"/>
    <dgm:cxn modelId="{180F2893-2823-4B68-8B1E-FD12CBB27ACA}" type="presParOf" srcId="{BFF23DAD-2B81-4ACF-8A3C-A87F3EEF86AA}" destId="{B0F4CB3E-3E7F-4048-B81B-69D1262A9CEA}" srcOrd="5" destOrd="0" presId="urn:microsoft.com/office/officeart/2016/7/layout/BasicProcessNew"/>
    <dgm:cxn modelId="{D6DB76DE-58EE-4C89-BBA9-2ADBF8F8094A}" type="presParOf" srcId="{BFF23DAD-2B81-4ACF-8A3C-A87F3EEF86AA}" destId="{D9D9562D-ED7F-4233-B7E2-10D0E7993415}" srcOrd="6" destOrd="0" presId="urn:microsoft.com/office/officeart/2016/7/layout/BasicProcessNew"/>
    <dgm:cxn modelId="{23AF0011-0ED2-42E7-A9A5-B9E091435391}" type="presParOf" srcId="{BFF23DAD-2B81-4ACF-8A3C-A87F3EEF86AA}" destId="{638F0E38-0FF4-4288-AEAF-14D676CBE495}" srcOrd="7" destOrd="0" presId="urn:microsoft.com/office/officeart/2016/7/layout/BasicProcessNew"/>
    <dgm:cxn modelId="{2101BACE-02AD-4339-A60D-D846F118D713}" type="presParOf" srcId="{BFF23DAD-2B81-4ACF-8A3C-A87F3EEF86AA}" destId="{19C6AF25-A40C-4F1A-9C22-1D4CB48C8DE5}" srcOrd="8" destOrd="0" presId="urn:microsoft.com/office/officeart/2016/7/layout/BasicProcessNew"/>
    <dgm:cxn modelId="{BC4786FC-6B2E-40FE-AC09-AFE41E3C5599}" type="presParOf" srcId="{BFF23DAD-2B81-4ACF-8A3C-A87F3EEF86AA}" destId="{B804E4B1-CA2E-47B4-9476-237E77B5C8BC}" srcOrd="9" destOrd="0" presId="urn:microsoft.com/office/officeart/2016/7/layout/BasicProcessNew"/>
    <dgm:cxn modelId="{A6B176CB-9791-4CBA-8448-AC3055C63325}" type="presParOf" srcId="{BFF23DAD-2B81-4ACF-8A3C-A87F3EEF86AA}" destId="{3C321192-FBC7-4AB5-AD10-E10991200CEC}" srcOrd="10" destOrd="0" presId="urn:microsoft.com/office/officeart/2016/7/layout/BasicProcessNew"/>
    <dgm:cxn modelId="{307EEF20-A6A0-4F9D-9288-D42D85CEA37B}" type="presParOf" srcId="{BFF23DAD-2B81-4ACF-8A3C-A87F3EEF86AA}" destId="{09BDF575-8B58-4184-904D-B54520594B55}" srcOrd="11" destOrd="0" presId="urn:microsoft.com/office/officeart/2016/7/layout/BasicProcessNew"/>
    <dgm:cxn modelId="{2D36D506-4E88-47E2-95F1-0FE32DCB05DE}" type="presParOf" srcId="{BFF23DAD-2B81-4ACF-8A3C-A87F3EEF86AA}" destId="{50967FCB-F08E-4452-ACFC-63F43F55B4C7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755422-0204-4A68-9430-5A0ABE3707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8470CF-BEC2-4F95-9A21-B438F45488D6}">
      <dgm:prSet custT="1"/>
      <dgm:spPr/>
      <dgm:t>
        <a:bodyPr/>
        <a:lstStyle/>
        <a:p>
          <a:r>
            <a:rPr lang="en-CA" sz="3200" dirty="0"/>
            <a:t>To reuse code</a:t>
          </a:r>
          <a:endParaRPr lang="en-US" sz="3200" dirty="0"/>
        </a:p>
      </dgm:t>
    </dgm:pt>
    <dgm:pt modelId="{813CE205-3774-445A-866B-E471142233F0}" type="parTrans" cxnId="{697685CE-F029-4426-86D6-A18272E729ED}">
      <dgm:prSet/>
      <dgm:spPr/>
      <dgm:t>
        <a:bodyPr/>
        <a:lstStyle/>
        <a:p>
          <a:endParaRPr lang="en-US"/>
        </a:p>
      </dgm:t>
    </dgm:pt>
    <dgm:pt modelId="{39D16521-BAF1-4140-BE6E-36148D69C5D7}" type="sibTrans" cxnId="{697685CE-F029-4426-86D6-A18272E729ED}">
      <dgm:prSet/>
      <dgm:spPr/>
      <dgm:t>
        <a:bodyPr/>
        <a:lstStyle/>
        <a:p>
          <a:endParaRPr lang="en-US"/>
        </a:p>
      </dgm:t>
    </dgm:pt>
    <dgm:pt modelId="{ABEA2303-34B3-4B1E-9A1D-E0A47ED45F0A}">
      <dgm:prSet custT="1"/>
      <dgm:spPr/>
      <dgm:t>
        <a:bodyPr/>
        <a:lstStyle/>
        <a:p>
          <a:r>
            <a:rPr lang="en-CA" sz="3200" dirty="0"/>
            <a:t>To describe is-a relationship between entities </a:t>
          </a:r>
          <a:endParaRPr lang="en-US" sz="3200" dirty="0"/>
        </a:p>
      </dgm:t>
    </dgm:pt>
    <dgm:pt modelId="{8A33AFD6-6F35-4F8E-A43E-3E6BB4673FC7}" type="parTrans" cxnId="{94814920-83B3-420C-88B3-22CA641D6440}">
      <dgm:prSet/>
      <dgm:spPr/>
      <dgm:t>
        <a:bodyPr/>
        <a:lstStyle/>
        <a:p>
          <a:endParaRPr lang="en-US"/>
        </a:p>
      </dgm:t>
    </dgm:pt>
    <dgm:pt modelId="{3761F1AA-8B8F-47EE-9F9C-671CF41F2351}" type="sibTrans" cxnId="{94814920-83B3-420C-88B3-22CA641D6440}">
      <dgm:prSet/>
      <dgm:spPr/>
      <dgm:t>
        <a:bodyPr/>
        <a:lstStyle/>
        <a:p>
          <a:endParaRPr lang="en-US"/>
        </a:p>
      </dgm:t>
    </dgm:pt>
    <dgm:pt modelId="{AC48AF97-B548-438E-B666-50E432C95992}">
      <dgm:prSet custT="1"/>
      <dgm:spPr/>
      <dgm:t>
        <a:bodyPr/>
        <a:lstStyle/>
        <a:p>
          <a:r>
            <a:rPr lang="en-CA" sz="3600" dirty="0"/>
            <a:t>To provide a supertype / subtype </a:t>
          </a:r>
          <a:endParaRPr lang="en-US" sz="3600" dirty="0"/>
        </a:p>
      </dgm:t>
    </dgm:pt>
    <dgm:pt modelId="{C98FAF47-7270-4C46-A797-8B2304A15B67}" type="parTrans" cxnId="{79467612-EE11-46B8-9DFF-C64F5D267D55}">
      <dgm:prSet/>
      <dgm:spPr/>
      <dgm:t>
        <a:bodyPr/>
        <a:lstStyle/>
        <a:p>
          <a:endParaRPr lang="en-US"/>
        </a:p>
      </dgm:t>
    </dgm:pt>
    <dgm:pt modelId="{34381BD7-6106-4F22-95AA-5918D92CB11D}" type="sibTrans" cxnId="{79467612-EE11-46B8-9DFF-C64F5D267D55}">
      <dgm:prSet/>
      <dgm:spPr/>
      <dgm:t>
        <a:bodyPr/>
        <a:lstStyle/>
        <a:p>
          <a:endParaRPr lang="en-US"/>
        </a:p>
      </dgm:t>
    </dgm:pt>
    <dgm:pt modelId="{A4CF6E50-5EA7-4160-87F8-3A6D6762B64B}">
      <dgm:prSet custT="1"/>
      <dgm:spPr/>
      <dgm:t>
        <a:bodyPr/>
        <a:lstStyle/>
        <a:p>
          <a:r>
            <a:rPr lang="en-CA" sz="3200" dirty="0"/>
            <a:t>To write functions that operate on groups of types</a:t>
          </a:r>
          <a:endParaRPr lang="en-US" sz="3200" dirty="0"/>
        </a:p>
      </dgm:t>
    </dgm:pt>
    <dgm:pt modelId="{5B591566-88A7-40D5-B187-A370BB1D1FEA}" type="parTrans" cxnId="{3823C734-83B3-40E0-AF96-EE4A65C89C66}">
      <dgm:prSet/>
      <dgm:spPr/>
      <dgm:t>
        <a:bodyPr/>
        <a:lstStyle/>
        <a:p>
          <a:endParaRPr lang="en-US"/>
        </a:p>
      </dgm:t>
    </dgm:pt>
    <dgm:pt modelId="{4602EED5-3F99-4B27-8DF0-1F46F9FC80B1}" type="sibTrans" cxnId="{3823C734-83B3-40E0-AF96-EE4A65C89C66}">
      <dgm:prSet/>
      <dgm:spPr/>
      <dgm:t>
        <a:bodyPr/>
        <a:lstStyle/>
        <a:p>
          <a:endParaRPr lang="en-US"/>
        </a:p>
      </dgm:t>
    </dgm:pt>
    <dgm:pt modelId="{CA9AB069-1D3F-4B2D-AA05-84F3960ABFB3}" type="pres">
      <dgm:prSet presAssocID="{D2755422-0204-4A68-9430-5A0ABE3707F5}" presName="root" presStyleCnt="0">
        <dgm:presLayoutVars>
          <dgm:dir/>
          <dgm:resizeHandles val="exact"/>
        </dgm:presLayoutVars>
      </dgm:prSet>
      <dgm:spPr/>
    </dgm:pt>
    <dgm:pt modelId="{6FB1BE1C-3CC2-42B7-98B8-5B77C1651E76}" type="pres">
      <dgm:prSet presAssocID="{D2755422-0204-4A68-9430-5A0ABE3707F5}" presName="container" presStyleCnt="0">
        <dgm:presLayoutVars>
          <dgm:dir/>
          <dgm:resizeHandles val="exact"/>
        </dgm:presLayoutVars>
      </dgm:prSet>
      <dgm:spPr/>
    </dgm:pt>
    <dgm:pt modelId="{1B1DBD94-A67C-451F-8265-5D48B1BFE626}" type="pres">
      <dgm:prSet presAssocID="{B08470CF-BEC2-4F95-9A21-B438F45488D6}" presName="compNode" presStyleCnt="0"/>
      <dgm:spPr/>
    </dgm:pt>
    <dgm:pt modelId="{BBD613E2-D63F-42D6-88A1-6403BB88022F}" type="pres">
      <dgm:prSet presAssocID="{B08470CF-BEC2-4F95-9A21-B438F45488D6}" presName="iconBgRect" presStyleLbl="bgShp" presStyleIdx="0" presStyleCnt="4"/>
      <dgm:spPr/>
    </dgm:pt>
    <dgm:pt modelId="{B340F946-7828-4973-9C4E-3A6122683061}" type="pres">
      <dgm:prSet presAssocID="{B08470CF-BEC2-4F95-9A21-B438F45488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0939AD3E-9CF3-4F47-BC32-860DE260C013}" type="pres">
      <dgm:prSet presAssocID="{B08470CF-BEC2-4F95-9A21-B438F45488D6}" presName="spaceRect" presStyleCnt="0"/>
      <dgm:spPr/>
    </dgm:pt>
    <dgm:pt modelId="{32023F8F-B698-4EAB-81B4-6B508234C5B7}" type="pres">
      <dgm:prSet presAssocID="{B08470CF-BEC2-4F95-9A21-B438F45488D6}" presName="textRect" presStyleLbl="revTx" presStyleIdx="0" presStyleCnt="4">
        <dgm:presLayoutVars>
          <dgm:chMax val="1"/>
          <dgm:chPref val="1"/>
        </dgm:presLayoutVars>
      </dgm:prSet>
      <dgm:spPr/>
    </dgm:pt>
    <dgm:pt modelId="{42091461-5B7A-4913-A7ED-D5340565866F}" type="pres">
      <dgm:prSet presAssocID="{39D16521-BAF1-4140-BE6E-36148D69C5D7}" presName="sibTrans" presStyleLbl="sibTrans2D1" presStyleIdx="0" presStyleCnt="0"/>
      <dgm:spPr/>
    </dgm:pt>
    <dgm:pt modelId="{9E7DFC1B-69BD-49AE-8EA3-B2B42EC29AB1}" type="pres">
      <dgm:prSet presAssocID="{ABEA2303-34B3-4B1E-9A1D-E0A47ED45F0A}" presName="compNode" presStyleCnt="0"/>
      <dgm:spPr/>
    </dgm:pt>
    <dgm:pt modelId="{0A250C9E-EE7F-4A1D-A603-BCC8BF0866F8}" type="pres">
      <dgm:prSet presAssocID="{ABEA2303-34B3-4B1E-9A1D-E0A47ED45F0A}" presName="iconBgRect" presStyleLbl="bgShp" presStyleIdx="1" presStyleCnt="4"/>
      <dgm:spPr/>
    </dgm:pt>
    <dgm:pt modelId="{5AE432C3-63F6-4A8B-ACA5-CD946775669F}" type="pres">
      <dgm:prSet presAssocID="{ABEA2303-34B3-4B1E-9A1D-E0A47ED45F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FE229A-92CE-4658-8624-35E8ED90B01F}" type="pres">
      <dgm:prSet presAssocID="{ABEA2303-34B3-4B1E-9A1D-E0A47ED45F0A}" presName="spaceRect" presStyleCnt="0"/>
      <dgm:spPr/>
    </dgm:pt>
    <dgm:pt modelId="{F603D116-6B14-4A35-96FA-D3E08B59F8D0}" type="pres">
      <dgm:prSet presAssocID="{ABEA2303-34B3-4B1E-9A1D-E0A47ED45F0A}" presName="textRect" presStyleLbl="revTx" presStyleIdx="1" presStyleCnt="4">
        <dgm:presLayoutVars>
          <dgm:chMax val="1"/>
          <dgm:chPref val="1"/>
        </dgm:presLayoutVars>
      </dgm:prSet>
      <dgm:spPr/>
    </dgm:pt>
    <dgm:pt modelId="{6D8ECE54-E84B-4649-B0DD-671D3C88ADE0}" type="pres">
      <dgm:prSet presAssocID="{3761F1AA-8B8F-47EE-9F9C-671CF41F2351}" presName="sibTrans" presStyleLbl="sibTrans2D1" presStyleIdx="0" presStyleCnt="0"/>
      <dgm:spPr/>
    </dgm:pt>
    <dgm:pt modelId="{1C044F60-27A2-4C75-BF4A-D88A2F037FE8}" type="pres">
      <dgm:prSet presAssocID="{AC48AF97-B548-438E-B666-50E432C95992}" presName="compNode" presStyleCnt="0"/>
      <dgm:spPr/>
    </dgm:pt>
    <dgm:pt modelId="{26CF60A5-9BF5-4E0D-8186-14F6D8B1F9F4}" type="pres">
      <dgm:prSet presAssocID="{AC48AF97-B548-438E-B666-50E432C95992}" presName="iconBgRect" presStyleLbl="bgShp" presStyleIdx="2" presStyleCnt="4"/>
      <dgm:spPr/>
    </dgm:pt>
    <dgm:pt modelId="{ABF41A41-F5A7-4DF6-8FB5-F3CAFA4C9CB1}" type="pres">
      <dgm:prSet presAssocID="{AC48AF97-B548-438E-B666-50E432C95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BF15C09E-CE93-4372-92CF-3D2A43711A57}" type="pres">
      <dgm:prSet presAssocID="{AC48AF97-B548-438E-B666-50E432C95992}" presName="spaceRect" presStyleCnt="0"/>
      <dgm:spPr/>
    </dgm:pt>
    <dgm:pt modelId="{ADBF6B56-522D-42D4-A9FF-CDC8168F91DE}" type="pres">
      <dgm:prSet presAssocID="{AC48AF97-B548-438E-B666-50E432C95992}" presName="textRect" presStyleLbl="revTx" presStyleIdx="2" presStyleCnt="4">
        <dgm:presLayoutVars>
          <dgm:chMax val="1"/>
          <dgm:chPref val="1"/>
        </dgm:presLayoutVars>
      </dgm:prSet>
      <dgm:spPr/>
    </dgm:pt>
    <dgm:pt modelId="{66F740EE-574B-414A-9CBF-E3B4EC71BCA0}" type="pres">
      <dgm:prSet presAssocID="{34381BD7-6106-4F22-95AA-5918D92CB11D}" presName="sibTrans" presStyleLbl="sibTrans2D1" presStyleIdx="0" presStyleCnt="0"/>
      <dgm:spPr/>
    </dgm:pt>
    <dgm:pt modelId="{AC75E1CE-EE13-4749-B5CB-204B6D12EA04}" type="pres">
      <dgm:prSet presAssocID="{A4CF6E50-5EA7-4160-87F8-3A6D6762B64B}" presName="compNode" presStyleCnt="0"/>
      <dgm:spPr/>
    </dgm:pt>
    <dgm:pt modelId="{A0F07E56-64E7-47FF-99C6-C73664EAC5D8}" type="pres">
      <dgm:prSet presAssocID="{A4CF6E50-5EA7-4160-87F8-3A6D6762B64B}" presName="iconBgRect" presStyleLbl="bgShp" presStyleIdx="3" presStyleCnt="4"/>
      <dgm:spPr/>
    </dgm:pt>
    <dgm:pt modelId="{94707729-2F7C-4944-BCEF-2592EFE86B06}" type="pres">
      <dgm:prSet presAssocID="{A4CF6E50-5EA7-4160-87F8-3A6D6762B6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B4543A3-5363-4418-9D38-52680A9E84D0}" type="pres">
      <dgm:prSet presAssocID="{A4CF6E50-5EA7-4160-87F8-3A6D6762B64B}" presName="spaceRect" presStyleCnt="0"/>
      <dgm:spPr/>
    </dgm:pt>
    <dgm:pt modelId="{EDEB4C44-1588-438B-A085-F0BFA114295F}" type="pres">
      <dgm:prSet presAssocID="{A4CF6E50-5EA7-4160-87F8-3A6D6762B6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C66C00-8532-471F-9295-2AD29105A267}" type="presOf" srcId="{39D16521-BAF1-4140-BE6E-36148D69C5D7}" destId="{42091461-5B7A-4913-A7ED-D5340565866F}" srcOrd="0" destOrd="0" presId="urn:microsoft.com/office/officeart/2018/2/layout/IconCircleList"/>
    <dgm:cxn modelId="{79467612-EE11-46B8-9DFF-C64F5D267D55}" srcId="{D2755422-0204-4A68-9430-5A0ABE3707F5}" destId="{AC48AF97-B548-438E-B666-50E432C95992}" srcOrd="2" destOrd="0" parTransId="{C98FAF47-7270-4C46-A797-8B2304A15B67}" sibTransId="{34381BD7-6106-4F22-95AA-5918D92CB11D}"/>
    <dgm:cxn modelId="{94814920-83B3-420C-88B3-22CA641D6440}" srcId="{D2755422-0204-4A68-9430-5A0ABE3707F5}" destId="{ABEA2303-34B3-4B1E-9A1D-E0A47ED45F0A}" srcOrd="1" destOrd="0" parTransId="{8A33AFD6-6F35-4F8E-A43E-3E6BB4673FC7}" sibTransId="{3761F1AA-8B8F-47EE-9F9C-671CF41F2351}"/>
    <dgm:cxn modelId="{3823C734-83B3-40E0-AF96-EE4A65C89C66}" srcId="{D2755422-0204-4A68-9430-5A0ABE3707F5}" destId="{A4CF6E50-5EA7-4160-87F8-3A6D6762B64B}" srcOrd="3" destOrd="0" parTransId="{5B591566-88A7-40D5-B187-A370BB1D1FEA}" sibTransId="{4602EED5-3F99-4B27-8DF0-1F46F9FC80B1}"/>
    <dgm:cxn modelId="{5D7EB055-D130-4BC5-AA1E-2B7A7CAE2ECE}" type="presOf" srcId="{AC48AF97-B548-438E-B666-50E432C95992}" destId="{ADBF6B56-522D-42D4-A9FF-CDC8168F91DE}" srcOrd="0" destOrd="0" presId="urn:microsoft.com/office/officeart/2018/2/layout/IconCircleList"/>
    <dgm:cxn modelId="{DFA1EC7B-6419-45A2-80D9-5D2BB3F706C1}" type="presOf" srcId="{B08470CF-BEC2-4F95-9A21-B438F45488D6}" destId="{32023F8F-B698-4EAB-81B4-6B508234C5B7}" srcOrd="0" destOrd="0" presId="urn:microsoft.com/office/officeart/2018/2/layout/IconCircleList"/>
    <dgm:cxn modelId="{335A789E-E39D-426D-9B2F-AD09A05C76A5}" type="presOf" srcId="{ABEA2303-34B3-4B1E-9A1D-E0A47ED45F0A}" destId="{F603D116-6B14-4A35-96FA-D3E08B59F8D0}" srcOrd="0" destOrd="0" presId="urn:microsoft.com/office/officeart/2018/2/layout/IconCircleList"/>
    <dgm:cxn modelId="{52B36DA0-25BD-4067-B3DD-E672EC7246B9}" type="presOf" srcId="{A4CF6E50-5EA7-4160-87F8-3A6D6762B64B}" destId="{EDEB4C44-1588-438B-A085-F0BFA114295F}" srcOrd="0" destOrd="0" presId="urn:microsoft.com/office/officeart/2018/2/layout/IconCircleList"/>
    <dgm:cxn modelId="{378246A8-BA49-4D8C-9202-9F1A6020A5B9}" type="presOf" srcId="{34381BD7-6106-4F22-95AA-5918D92CB11D}" destId="{66F740EE-574B-414A-9CBF-E3B4EC71BCA0}" srcOrd="0" destOrd="0" presId="urn:microsoft.com/office/officeart/2018/2/layout/IconCircleList"/>
    <dgm:cxn modelId="{07D0BCB3-B6AA-46B8-8AF1-7DF447C00306}" type="presOf" srcId="{3761F1AA-8B8F-47EE-9F9C-671CF41F2351}" destId="{6D8ECE54-E84B-4649-B0DD-671D3C88ADE0}" srcOrd="0" destOrd="0" presId="urn:microsoft.com/office/officeart/2018/2/layout/IconCircleList"/>
    <dgm:cxn modelId="{697685CE-F029-4426-86D6-A18272E729ED}" srcId="{D2755422-0204-4A68-9430-5A0ABE3707F5}" destId="{B08470CF-BEC2-4F95-9A21-B438F45488D6}" srcOrd="0" destOrd="0" parTransId="{813CE205-3774-445A-866B-E471142233F0}" sibTransId="{39D16521-BAF1-4140-BE6E-36148D69C5D7}"/>
    <dgm:cxn modelId="{8E8DD3D5-0814-47C5-B2CB-F88259024B10}" type="presOf" srcId="{D2755422-0204-4A68-9430-5A0ABE3707F5}" destId="{CA9AB069-1D3F-4B2D-AA05-84F3960ABFB3}" srcOrd="0" destOrd="0" presId="urn:microsoft.com/office/officeart/2018/2/layout/IconCircleList"/>
    <dgm:cxn modelId="{C7D6161A-4479-4028-9284-49F3B44B58DB}" type="presParOf" srcId="{CA9AB069-1D3F-4B2D-AA05-84F3960ABFB3}" destId="{6FB1BE1C-3CC2-42B7-98B8-5B77C1651E76}" srcOrd="0" destOrd="0" presId="urn:microsoft.com/office/officeart/2018/2/layout/IconCircleList"/>
    <dgm:cxn modelId="{004DF646-E30F-4CF1-B4D5-13E7D06C0B68}" type="presParOf" srcId="{6FB1BE1C-3CC2-42B7-98B8-5B77C1651E76}" destId="{1B1DBD94-A67C-451F-8265-5D48B1BFE626}" srcOrd="0" destOrd="0" presId="urn:microsoft.com/office/officeart/2018/2/layout/IconCircleList"/>
    <dgm:cxn modelId="{30187280-F171-46D5-BD8C-E64C65DE36F4}" type="presParOf" srcId="{1B1DBD94-A67C-451F-8265-5D48B1BFE626}" destId="{BBD613E2-D63F-42D6-88A1-6403BB88022F}" srcOrd="0" destOrd="0" presId="urn:microsoft.com/office/officeart/2018/2/layout/IconCircleList"/>
    <dgm:cxn modelId="{666DDF32-41C4-4A40-8E44-1E80EF4374BD}" type="presParOf" srcId="{1B1DBD94-A67C-451F-8265-5D48B1BFE626}" destId="{B340F946-7828-4973-9C4E-3A6122683061}" srcOrd="1" destOrd="0" presId="urn:microsoft.com/office/officeart/2018/2/layout/IconCircleList"/>
    <dgm:cxn modelId="{A4E3299C-1AFA-4154-89D3-12875877744C}" type="presParOf" srcId="{1B1DBD94-A67C-451F-8265-5D48B1BFE626}" destId="{0939AD3E-9CF3-4F47-BC32-860DE260C013}" srcOrd="2" destOrd="0" presId="urn:microsoft.com/office/officeart/2018/2/layout/IconCircleList"/>
    <dgm:cxn modelId="{80D6E781-8A32-478D-9B20-72EF14861582}" type="presParOf" srcId="{1B1DBD94-A67C-451F-8265-5D48B1BFE626}" destId="{32023F8F-B698-4EAB-81B4-6B508234C5B7}" srcOrd="3" destOrd="0" presId="urn:microsoft.com/office/officeart/2018/2/layout/IconCircleList"/>
    <dgm:cxn modelId="{B76CD512-272E-43D5-B955-57B800F3883F}" type="presParOf" srcId="{6FB1BE1C-3CC2-42B7-98B8-5B77C1651E76}" destId="{42091461-5B7A-4913-A7ED-D5340565866F}" srcOrd="1" destOrd="0" presId="urn:microsoft.com/office/officeart/2018/2/layout/IconCircleList"/>
    <dgm:cxn modelId="{F52A60A9-FDAE-4E22-88B0-F7AD3A80CB88}" type="presParOf" srcId="{6FB1BE1C-3CC2-42B7-98B8-5B77C1651E76}" destId="{9E7DFC1B-69BD-49AE-8EA3-B2B42EC29AB1}" srcOrd="2" destOrd="0" presId="urn:microsoft.com/office/officeart/2018/2/layout/IconCircleList"/>
    <dgm:cxn modelId="{6498488F-CE5C-43B8-BEE5-AE2CFE2E32F8}" type="presParOf" srcId="{9E7DFC1B-69BD-49AE-8EA3-B2B42EC29AB1}" destId="{0A250C9E-EE7F-4A1D-A603-BCC8BF0866F8}" srcOrd="0" destOrd="0" presId="urn:microsoft.com/office/officeart/2018/2/layout/IconCircleList"/>
    <dgm:cxn modelId="{205593C6-550F-4B89-8AEB-D1039531513E}" type="presParOf" srcId="{9E7DFC1B-69BD-49AE-8EA3-B2B42EC29AB1}" destId="{5AE432C3-63F6-4A8B-ACA5-CD946775669F}" srcOrd="1" destOrd="0" presId="urn:microsoft.com/office/officeart/2018/2/layout/IconCircleList"/>
    <dgm:cxn modelId="{7A6C9FAF-D8BF-47EF-A7C0-5965CE72A81D}" type="presParOf" srcId="{9E7DFC1B-69BD-49AE-8EA3-B2B42EC29AB1}" destId="{0FFE229A-92CE-4658-8624-35E8ED90B01F}" srcOrd="2" destOrd="0" presId="urn:microsoft.com/office/officeart/2018/2/layout/IconCircleList"/>
    <dgm:cxn modelId="{78D6C3BD-11AD-49F6-AF3F-635B30EED856}" type="presParOf" srcId="{9E7DFC1B-69BD-49AE-8EA3-B2B42EC29AB1}" destId="{F603D116-6B14-4A35-96FA-D3E08B59F8D0}" srcOrd="3" destOrd="0" presId="urn:microsoft.com/office/officeart/2018/2/layout/IconCircleList"/>
    <dgm:cxn modelId="{72BC7983-9617-4C41-98FC-CCA18C3B15BB}" type="presParOf" srcId="{6FB1BE1C-3CC2-42B7-98B8-5B77C1651E76}" destId="{6D8ECE54-E84B-4649-B0DD-671D3C88ADE0}" srcOrd="3" destOrd="0" presId="urn:microsoft.com/office/officeart/2018/2/layout/IconCircleList"/>
    <dgm:cxn modelId="{3372594F-66DA-4113-9BE3-0C25877CBC88}" type="presParOf" srcId="{6FB1BE1C-3CC2-42B7-98B8-5B77C1651E76}" destId="{1C044F60-27A2-4C75-BF4A-D88A2F037FE8}" srcOrd="4" destOrd="0" presId="urn:microsoft.com/office/officeart/2018/2/layout/IconCircleList"/>
    <dgm:cxn modelId="{B19C1B21-2F80-4683-9283-6A9C521AA967}" type="presParOf" srcId="{1C044F60-27A2-4C75-BF4A-D88A2F037FE8}" destId="{26CF60A5-9BF5-4E0D-8186-14F6D8B1F9F4}" srcOrd="0" destOrd="0" presId="urn:microsoft.com/office/officeart/2018/2/layout/IconCircleList"/>
    <dgm:cxn modelId="{195B04CB-6C8A-4C16-82C6-E7F81E97EF65}" type="presParOf" srcId="{1C044F60-27A2-4C75-BF4A-D88A2F037FE8}" destId="{ABF41A41-F5A7-4DF6-8FB5-F3CAFA4C9CB1}" srcOrd="1" destOrd="0" presId="urn:microsoft.com/office/officeart/2018/2/layout/IconCircleList"/>
    <dgm:cxn modelId="{40C96615-E41C-4B09-92EB-CC73A5408A01}" type="presParOf" srcId="{1C044F60-27A2-4C75-BF4A-D88A2F037FE8}" destId="{BF15C09E-CE93-4372-92CF-3D2A43711A57}" srcOrd="2" destOrd="0" presId="urn:microsoft.com/office/officeart/2018/2/layout/IconCircleList"/>
    <dgm:cxn modelId="{5F80BE72-B4F1-444F-8F56-EC2F4AC596A6}" type="presParOf" srcId="{1C044F60-27A2-4C75-BF4A-D88A2F037FE8}" destId="{ADBF6B56-522D-42D4-A9FF-CDC8168F91DE}" srcOrd="3" destOrd="0" presId="urn:microsoft.com/office/officeart/2018/2/layout/IconCircleList"/>
    <dgm:cxn modelId="{C85A307F-4920-46CA-96B0-681960FCF24E}" type="presParOf" srcId="{6FB1BE1C-3CC2-42B7-98B8-5B77C1651E76}" destId="{66F740EE-574B-414A-9CBF-E3B4EC71BCA0}" srcOrd="5" destOrd="0" presId="urn:microsoft.com/office/officeart/2018/2/layout/IconCircleList"/>
    <dgm:cxn modelId="{CE0AD261-30CC-4A19-8F05-9758F851554E}" type="presParOf" srcId="{6FB1BE1C-3CC2-42B7-98B8-5B77C1651E76}" destId="{AC75E1CE-EE13-4749-B5CB-204B6D12EA04}" srcOrd="6" destOrd="0" presId="urn:microsoft.com/office/officeart/2018/2/layout/IconCircleList"/>
    <dgm:cxn modelId="{AA1B958C-BC76-47CD-A11C-54BB066F612B}" type="presParOf" srcId="{AC75E1CE-EE13-4749-B5CB-204B6D12EA04}" destId="{A0F07E56-64E7-47FF-99C6-C73664EAC5D8}" srcOrd="0" destOrd="0" presId="urn:microsoft.com/office/officeart/2018/2/layout/IconCircleList"/>
    <dgm:cxn modelId="{1BFDFFD0-EB0C-4A6C-A048-B40B11644D34}" type="presParOf" srcId="{AC75E1CE-EE13-4749-B5CB-204B6D12EA04}" destId="{94707729-2F7C-4944-BCEF-2592EFE86B06}" srcOrd="1" destOrd="0" presId="urn:microsoft.com/office/officeart/2018/2/layout/IconCircleList"/>
    <dgm:cxn modelId="{C70C9B0F-83AA-4E74-A5BE-D5345648B562}" type="presParOf" srcId="{AC75E1CE-EE13-4749-B5CB-204B6D12EA04}" destId="{0B4543A3-5363-4418-9D38-52680A9E84D0}" srcOrd="2" destOrd="0" presId="urn:microsoft.com/office/officeart/2018/2/layout/IconCircleList"/>
    <dgm:cxn modelId="{4A4E6FC1-7D59-4C25-974E-57A85A2EA94D}" type="presParOf" srcId="{AC75E1CE-EE13-4749-B5CB-204B6D12EA04}" destId="{EDEB4C44-1588-438B-A085-F0BFA11429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A4B9B2-B821-4C1F-BC50-FE1375DB44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575728-3078-4B5C-9F68-719B5B4BDED2}">
      <dgm:prSet/>
      <dgm:spPr/>
      <dgm:t>
        <a:bodyPr/>
        <a:lstStyle/>
        <a:p>
          <a:r>
            <a:rPr lang="en-CA"/>
            <a:t>Ad-hoc polymorphism – a.k.a. function overloading</a:t>
          </a:r>
          <a:endParaRPr lang="en-US"/>
        </a:p>
      </dgm:t>
    </dgm:pt>
    <dgm:pt modelId="{3E6D2DC4-6B2D-419D-9009-5321B9DAA468}" type="parTrans" cxnId="{023D4C81-2A64-4060-A1AD-0F74B8E6822A}">
      <dgm:prSet/>
      <dgm:spPr/>
      <dgm:t>
        <a:bodyPr/>
        <a:lstStyle/>
        <a:p>
          <a:endParaRPr lang="en-US"/>
        </a:p>
      </dgm:t>
    </dgm:pt>
    <dgm:pt modelId="{F197447C-1EC9-4335-B761-52A81FE53DF5}" type="sibTrans" cxnId="{023D4C81-2A64-4060-A1AD-0F74B8E6822A}">
      <dgm:prSet/>
      <dgm:spPr/>
      <dgm:t>
        <a:bodyPr/>
        <a:lstStyle/>
        <a:p>
          <a:endParaRPr lang="en-US"/>
        </a:p>
      </dgm:t>
    </dgm:pt>
    <dgm:pt modelId="{071348C0-38F8-4779-8066-E949E0463308}">
      <dgm:prSet/>
      <dgm:spPr/>
      <dgm:t>
        <a:bodyPr/>
        <a:lstStyle/>
        <a:p>
          <a:r>
            <a:rPr lang="en-CA"/>
            <a:t>Parametric polymorphism – e.g., generic methods</a:t>
          </a:r>
          <a:endParaRPr lang="en-US"/>
        </a:p>
      </dgm:t>
    </dgm:pt>
    <dgm:pt modelId="{5B18E491-9008-46CE-950E-DED0E281217C}" type="parTrans" cxnId="{1F5696C5-BEBD-4941-AC99-BFF0EA238D64}">
      <dgm:prSet/>
      <dgm:spPr/>
      <dgm:t>
        <a:bodyPr/>
        <a:lstStyle/>
        <a:p>
          <a:endParaRPr lang="en-US"/>
        </a:p>
      </dgm:t>
    </dgm:pt>
    <dgm:pt modelId="{96774BD7-8E54-4FBD-AC14-C14C2236BA0C}" type="sibTrans" cxnId="{1F5696C5-BEBD-4941-AC99-BFF0EA238D64}">
      <dgm:prSet/>
      <dgm:spPr/>
      <dgm:t>
        <a:bodyPr/>
        <a:lstStyle/>
        <a:p>
          <a:endParaRPr lang="en-US"/>
        </a:p>
      </dgm:t>
    </dgm:pt>
    <dgm:pt modelId="{677AE4ED-8075-4512-A5E8-E51C3978857F}">
      <dgm:prSet/>
      <dgm:spPr/>
      <dgm:t>
        <a:bodyPr/>
        <a:lstStyle/>
        <a:p>
          <a:r>
            <a:rPr lang="en-CA"/>
            <a:t>Subtyping – e.g., when implied by inheritance in C# or Java</a:t>
          </a:r>
          <a:endParaRPr lang="en-US"/>
        </a:p>
      </dgm:t>
    </dgm:pt>
    <dgm:pt modelId="{938E980D-6BC2-4B7E-98C7-A2BC18E45560}" type="parTrans" cxnId="{141C3772-8DEB-440E-8109-FE39C75B357B}">
      <dgm:prSet/>
      <dgm:spPr/>
      <dgm:t>
        <a:bodyPr/>
        <a:lstStyle/>
        <a:p>
          <a:endParaRPr lang="en-US"/>
        </a:p>
      </dgm:t>
    </dgm:pt>
    <dgm:pt modelId="{3FBF7B76-97A8-4B2C-AB6A-B8378BC165EB}" type="sibTrans" cxnId="{141C3772-8DEB-440E-8109-FE39C75B357B}">
      <dgm:prSet/>
      <dgm:spPr/>
      <dgm:t>
        <a:bodyPr/>
        <a:lstStyle/>
        <a:p>
          <a:endParaRPr lang="en-US"/>
        </a:p>
      </dgm:t>
    </dgm:pt>
    <dgm:pt modelId="{2237F686-FA70-49F3-AA50-4B2E3956C4C0}">
      <dgm:prSet/>
      <dgm:spPr/>
      <dgm:t>
        <a:bodyPr/>
        <a:lstStyle/>
        <a:p>
          <a:r>
            <a:rPr lang="en-CA" dirty="0"/>
            <a:t>Discussed quite well on </a:t>
          </a:r>
          <a:r>
            <a:rPr lang="en-CA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Wikipedia</a:t>
          </a:r>
          <a:endParaRPr lang="en-US" dirty="0">
            <a:solidFill>
              <a:schemeClr val="tx1"/>
            </a:solidFill>
          </a:endParaRPr>
        </a:p>
      </dgm:t>
    </dgm:pt>
    <dgm:pt modelId="{27F65751-7E0C-4548-8937-2798322B0575}" type="parTrans" cxnId="{926D8044-CAFE-4F93-B368-6A124D7457A3}">
      <dgm:prSet/>
      <dgm:spPr/>
      <dgm:t>
        <a:bodyPr/>
        <a:lstStyle/>
        <a:p>
          <a:endParaRPr lang="en-US"/>
        </a:p>
      </dgm:t>
    </dgm:pt>
    <dgm:pt modelId="{D7FA9CFD-A043-48CE-BF54-6519A641D6EF}" type="sibTrans" cxnId="{926D8044-CAFE-4F93-B368-6A124D7457A3}">
      <dgm:prSet/>
      <dgm:spPr/>
      <dgm:t>
        <a:bodyPr/>
        <a:lstStyle/>
        <a:p>
          <a:endParaRPr lang="en-US"/>
        </a:p>
      </dgm:t>
    </dgm:pt>
    <dgm:pt modelId="{C04B2BEE-61D7-4656-8D1E-FEAC694B94C5}" type="pres">
      <dgm:prSet presAssocID="{3DA4B9B2-B821-4C1F-BC50-FE1375DB444C}" presName="linear" presStyleCnt="0">
        <dgm:presLayoutVars>
          <dgm:animLvl val="lvl"/>
          <dgm:resizeHandles val="exact"/>
        </dgm:presLayoutVars>
      </dgm:prSet>
      <dgm:spPr/>
    </dgm:pt>
    <dgm:pt modelId="{65D2896C-D16E-496C-8381-2F10F6F77898}" type="pres">
      <dgm:prSet presAssocID="{F5575728-3078-4B5C-9F68-719B5B4BDE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2A63AC-14EB-4E95-B6F4-2FC014F4FD3E}" type="pres">
      <dgm:prSet presAssocID="{F197447C-1EC9-4335-B761-52A81FE53DF5}" presName="spacer" presStyleCnt="0"/>
      <dgm:spPr/>
    </dgm:pt>
    <dgm:pt modelId="{4A050B6C-1E7F-4D27-B9AA-C90F6705A7D2}" type="pres">
      <dgm:prSet presAssocID="{071348C0-38F8-4779-8066-E949E04633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BDD908-E098-4897-94D3-9A886E36F5A0}" type="pres">
      <dgm:prSet presAssocID="{96774BD7-8E54-4FBD-AC14-C14C2236BA0C}" presName="spacer" presStyleCnt="0"/>
      <dgm:spPr/>
    </dgm:pt>
    <dgm:pt modelId="{1998B36D-2354-4D3C-8495-F9D525333723}" type="pres">
      <dgm:prSet presAssocID="{677AE4ED-8075-4512-A5E8-E51C397885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36AD3D-9DFC-414B-B5BF-63FFE2439687}" type="pres">
      <dgm:prSet presAssocID="{3FBF7B76-97A8-4B2C-AB6A-B8378BC165EB}" presName="spacer" presStyleCnt="0"/>
      <dgm:spPr/>
    </dgm:pt>
    <dgm:pt modelId="{AA77B1D3-C896-4D00-B20F-823BC3CF3710}" type="pres">
      <dgm:prSet presAssocID="{2237F686-FA70-49F3-AA50-4B2E3956C4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FAEA5E-0546-4E11-83E6-DFD679BDC95D}" type="presOf" srcId="{F5575728-3078-4B5C-9F68-719B5B4BDED2}" destId="{65D2896C-D16E-496C-8381-2F10F6F77898}" srcOrd="0" destOrd="0" presId="urn:microsoft.com/office/officeart/2005/8/layout/vList2"/>
    <dgm:cxn modelId="{DE90B143-9F17-40F3-BBF6-962533181EFA}" type="presOf" srcId="{677AE4ED-8075-4512-A5E8-E51C3978857F}" destId="{1998B36D-2354-4D3C-8495-F9D525333723}" srcOrd="0" destOrd="0" presId="urn:microsoft.com/office/officeart/2005/8/layout/vList2"/>
    <dgm:cxn modelId="{926D8044-CAFE-4F93-B368-6A124D7457A3}" srcId="{3DA4B9B2-B821-4C1F-BC50-FE1375DB444C}" destId="{2237F686-FA70-49F3-AA50-4B2E3956C4C0}" srcOrd="3" destOrd="0" parTransId="{27F65751-7E0C-4548-8937-2798322B0575}" sibTransId="{D7FA9CFD-A043-48CE-BF54-6519A641D6EF}"/>
    <dgm:cxn modelId="{141C3772-8DEB-440E-8109-FE39C75B357B}" srcId="{3DA4B9B2-B821-4C1F-BC50-FE1375DB444C}" destId="{677AE4ED-8075-4512-A5E8-E51C3978857F}" srcOrd="2" destOrd="0" parTransId="{938E980D-6BC2-4B7E-98C7-A2BC18E45560}" sibTransId="{3FBF7B76-97A8-4B2C-AB6A-B8378BC165EB}"/>
    <dgm:cxn modelId="{023D4C81-2A64-4060-A1AD-0F74B8E6822A}" srcId="{3DA4B9B2-B821-4C1F-BC50-FE1375DB444C}" destId="{F5575728-3078-4B5C-9F68-719B5B4BDED2}" srcOrd="0" destOrd="0" parTransId="{3E6D2DC4-6B2D-419D-9009-5321B9DAA468}" sibTransId="{F197447C-1EC9-4335-B761-52A81FE53DF5}"/>
    <dgm:cxn modelId="{8998D18A-8ADD-4F7C-88E7-6270D222EC84}" type="presOf" srcId="{071348C0-38F8-4779-8066-E949E0463308}" destId="{4A050B6C-1E7F-4D27-B9AA-C90F6705A7D2}" srcOrd="0" destOrd="0" presId="urn:microsoft.com/office/officeart/2005/8/layout/vList2"/>
    <dgm:cxn modelId="{AE2AD4BB-882B-4169-9DB7-2713470F2E98}" type="presOf" srcId="{3DA4B9B2-B821-4C1F-BC50-FE1375DB444C}" destId="{C04B2BEE-61D7-4656-8D1E-FEAC694B94C5}" srcOrd="0" destOrd="0" presId="urn:microsoft.com/office/officeart/2005/8/layout/vList2"/>
    <dgm:cxn modelId="{1F5696C5-BEBD-4941-AC99-BFF0EA238D64}" srcId="{3DA4B9B2-B821-4C1F-BC50-FE1375DB444C}" destId="{071348C0-38F8-4779-8066-E949E0463308}" srcOrd="1" destOrd="0" parTransId="{5B18E491-9008-46CE-950E-DED0E281217C}" sibTransId="{96774BD7-8E54-4FBD-AC14-C14C2236BA0C}"/>
    <dgm:cxn modelId="{5FD1F3E3-099C-4176-8985-4C6C6A0F466B}" type="presOf" srcId="{2237F686-FA70-49F3-AA50-4B2E3956C4C0}" destId="{AA77B1D3-C896-4D00-B20F-823BC3CF3710}" srcOrd="0" destOrd="0" presId="urn:microsoft.com/office/officeart/2005/8/layout/vList2"/>
    <dgm:cxn modelId="{C965F088-6052-4267-841F-65D45CA485D7}" type="presParOf" srcId="{C04B2BEE-61D7-4656-8D1E-FEAC694B94C5}" destId="{65D2896C-D16E-496C-8381-2F10F6F77898}" srcOrd="0" destOrd="0" presId="urn:microsoft.com/office/officeart/2005/8/layout/vList2"/>
    <dgm:cxn modelId="{869F9FAE-DB49-4677-B409-39321FBB806E}" type="presParOf" srcId="{C04B2BEE-61D7-4656-8D1E-FEAC694B94C5}" destId="{F02A63AC-14EB-4E95-B6F4-2FC014F4FD3E}" srcOrd="1" destOrd="0" presId="urn:microsoft.com/office/officeart/2005/8/layout/vList2"/>
    <dgm:cxn modelId="{5A378D98-6441-478D-9414-1B1BB7FCFB1A}" type="presParOf" srcId="{C04B2BEE-61D7-4656-8D1E-FEAC694B94C5}" destId="{4A050B6C-1E7F-4D27-B9AA-C90F6705A7D2}" srcOrd="2" destOrd="0" presId="urn:microsoft.com/office/officeart/2005/8/layout/vList2"/>
    <dgm:cxn modelId="{08A0E558-584E-4EAB-BDAA-752938207779}" type="presParOf" srcId="{C04B2BEE-61D7-4656-8D1E-FEAC694B94C5}" destId="{3BBDD908-E098-4897-94D3-9A886E36F5A0}" srcOrd="3" destOrd="0" presId="urn:microsoft.com/office/officeart/2005/8/layout/vList2"/>
    <dgm:cxn modelId="{28E145E5-188A-479A-8777-F34BFC53EA27}" type="presParOf" srcId="{C04B2BEE-61D7-4656-8D1E-FEAC694B94C5}" destId="{1998B36D-2354-4D3C-8495-F9D525333723}" srcOrd="4" destOrd="0" presId="urn:microsoft.com/office/officeart/2005/8/layout/vList2"/>
    <dgm:cxn modelId="{5668A5C5-1CB2-4334-8579-E34B25E07361}" type="presParOf" srcId="{C04B2BEE-61D7-4656-8D1E-FEAC694B94C5}" destId="{EA36AD3D-9DFC-414B-B5BF-63FFE2439687}" srcOrd="5" destOrd="0" presId="urn:microsoft.com/office/officeart/2005/8/layout/vList2"/>
    <dgm:cxn modelId="{DF473DE9-2E04-487D-8CC4-8D834319C307}" type="presParOf" srcId="{C04B2BEE-61D7-4656-8D1E-FEAC694B94C5}" destId="{AA77B1D3-C896-4D00-B20F-823BC3CF37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45F77-70D8-4231-B205-EE8FF45E8AD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E735FEA6-C505-4B72-8107-C2B0508B3430}">
      <dgm:prSet/>
      <dgm:spPr/>
      <dgm:t>
        <a:bodyPr/>
        <a:lstStyle/>
        <a:p>
          <a:r>
            <a:rPr lang="en-CA"/>
            <a:t>ScheduledItem </a:t>
          </a:r>
          <a:endParaRPr lang="en-CA" dirty="0"/>
        </a:p>
      </dgm:t>
    </dgm:pt>
    <dgm:pt modelId="{58F66E73-5265-4425-8E66-31999CECDB7C}" type="parTrans" cxnId="{E8536734-EC08-4EFC-80C5-FE6441A4D6F1}">
      <dgm:prSet/>
      <dgm:spPr/>
      <dgm:t>
        <a:bodyPr/>
        <a:lstStyle/>
        <a:p>
          <a:endParaRPr lang="en-CA"/>
        </a:p>
      </dgm:t>
    </dgm:pt>
    <dgm:pt modelId="{AB2C4D4D-2028-438D-8E70-DD8127C5037B}" type="sibTrans" cxnId="{E8536734-EC08-4EFC-80C5-FE6441A4D6F1}">
      <dgm:prSet/>
      <dgm:spPr/>
      <dgm:t>
        <a:bodyPr/>
        <a:lstStyle/>
        <a:p>
          <a:endParaRPr lang="en-CA"/>
        </a:p>
      </dgm:t>
    </dgm:pt>
    <dgm:pt modelId="{8F7BBBE5-2497-4D25-B4AC-9B6506A7C250}">
      <dgm:prSet/>
      <dgm:spPr/>
      <dgm:t>
        <a:bodyPr/>
        <a:lstStyle/>
        <a:p>
          <a:r>
            <a:rPr lang="en-CA"/>
            <a:t>Task</a:t>
          </a:r>
          <a:endParaRPr lang="en-CA" dirty="0"/>
        </a:p>
      </dgm:t>
    </dgm:pt>
    <dgm:pt modelId="{47431F5B-7CE4-4E75-9740-4D7959C91DBF}" type="parTrans" cxnId="{DFB626EB-1823-44A6-8FC2-BE82C3354EB3}">
      <dgm:prSet/>
      <dgm:spPr/>
      <dgm:t>
        <a:bodyPr/>
        <a:lstStyle/>
        <a:p>
          <a:endParaRPr lang="en-CA"/>
        </a:p>
      </dgm:t>
    </dgm:pt>
    <dgm:pt modelId="{66021A26-99F0-4D09-92C1-EAF8DAACD585}" type="sibTrans" cxnId="{DFB626EB-1823-44A6-8FC2-BE82C3354EB3}">
      <dgm:prSet/>
      <dgm:spPr/>
      <dgm:t>
        <a:bodyPr/>
        <a:lstStyle/>
        <a:p>
          <a:endParaRPr lang="en-CA"/>
        </a:p>
      </dgm:t>
    </dgm:pt>
    <dgm:pt modelId="{44430D4F-C06A-4C99-9778-9B211EC17A87}">
      <dgm:prSet/>
      <dgm:spPr/>
      <dgm:t>
        <a:bodyPr/>
        <a:lstStyle/>
        <a:p>
          <a:r>
            <a:rPr lang="en-CA" dirty="0"/>
            <a:t>Checklist</a:t>
          </a:r>
        </a:p>
      </dgm:t>
    </dgm:pt>
    <dgm:pt modelId="{267C7ED4-351A-421D-9487-35D2594CB51F}" type="parTrans" cxnId="{E374253D-AD65-469F-B092-AC6D4C2EB028}">
      <dgm:prSet/>
      <dgm:spPr/>
      <dgm:t>
        <a:bodyPr/>
        <a:lstStyle/>
        <a:p>
          <a:endParaRPr lang="en-CA"/>
        </a:p>
      </dgm:t>
    </dgm:pt>
    <dgm:pt modelId="{A949BE13-19DF-4CE5-94A2-CE4F9C8C4D5F}" type="sibTrans" cxnId="{E374253D-AD65-469F-B092-AC6D4C2EB028}">
      <dgm:prSet/>
      <dgm:spPr/>
      <dgm:t>
        <a:bodyPr/>
        <a:lstStyle/>
        <a:p>
          <a:endParaRPr lang="en-CA"/>
        </a:p>
      </dgm:t>
    </dgm:pt>
    <dgm:pt modelId="{7DFEBEB7-9A59-49B0-A106-85B539E7956B}">
      <dgm:prSet/>
      <dgm:spPr/>
      <dgm:t>
        <a:bodyPr/>
        <a:lstStyle/>
        <a:p>
          <a:r>
            <a:rPr lang="en-CA" dirty="0"/>
            <a:t>Meeting</a:t>
          </a:r>
        </a:p>
      </dgm:t>
    </dgm:pt>
    <dgm:pt modelId="{8AA385E0-4EC2-4CD7-8A6F-6235F3CBB70A}" type="parTrans" cxnId="{71573796-6E5C-44BA-BB4E-E8BEE3D6038C}">
      <dgm:prSet/>
      <dgm:spPr/>
      <dgm:t>
        <a:bodyPr/>
        <a:lstStyle/>
        <a:p>
          <a:endParaRPr lang="en-CA"/>
        </a:p>
      </dgm:t>
    </dgm:pt>
    <dgm:pt modelId="{BD1EF025-7CCE-4E42-AC71-B29947EA69CD}" type="sibTrans" cxnId="{71573796-6E5C-44BA-BB4E-E8BEE3D6038C}">
      <dgm:prSet/>
      <dgm:spPr/>
      <dgm:t>
        <a:bodyPr/>
        <a:lstStyle/>
        <a:p>
          <a:endParaRPr lang="en-CA"/>
        </a:p>
      </dgm:t>
    </dgm:pt>
    <dgm:pt modelId="{F89C2665-CDA9-4EB8-80BB-DB6060706239}">
      <dgm:prSet/>
      <dgm:spPr/>
      <dgm:t>
        <a:bodyPr/>
        <a:lstStyle/>
        <a:p>
          <a:r>
            <a:rPr lang="en-CA" dirty="0"/>
            <a:t>Out of office</a:t>
          </a:r>
        </a:p>
      </dgm:t>
    </dgm:pt>
    <dgm:pt modelId="{B0148BD8-0E20-43B6-91DB-A360BCCBAC73}" type="parTrans" cxnId="{99F43830-34AE-4583-BD6C-AB79AE9F54FB}">
      <dgm:prSet/>
      <dgm:spPr/>
      <dgm:t>
        <a:bodyPr/>
        <a:lstStyle/>
        <a:p>
          <a:endParaRPr lang="en-CA"/>
        </a:p>
      </dgm:t>
    </dgm:pt>
    <dgm:pt modelId="{7AD5EDBC-B39E-4BA1-AE8F-ACFCA6DFEA5A}" type="sibTrans" cxnId="{99F43830-34AE-4583-BD6C-AB79AE9F54FB}">
      <dgm:prSet/>
      <dgm:spPr/>
      <dgm:t>
        <a:bodyPr/>
        <a:lstStyle/>
        <a:p>
          <a:endParaRPr lang="en-CA"/>
        </a:p>
      </dgm:t>
    </dgm:pt>
    <dgm:pt modelId="{F647E95B-64CC-4594-A0DB-B0E1EC0E64EB}">
      <dgm:prSet/>
      <dgm:spPr/>
      <dgm:t>
        <a:bodyPr/>
        <a:lstStyle/>
        <a:p>
          <a:r>
            <a:rPr lang="en-CA" dirty="0"/>
            <a:t>Reminder</a:t>
          </a:r>
        </a:p>
      </dgm:t>
    </dgm:pt>
    <dgm:pt modelId="{8E608B2B-9A28-4CD6-8E3C-34E3CC282AF7}" type="parTrans" cxnId="{48EB9105-EA55-43CC-BFF3-20E92FA82C1D}">
      <dgm:prSet/>
      <dgm:spPr/>
      <dgm:t>
        <a:bodyPr/>
        <a:lstStyle/>
        <a:p>
          <a:endParaRPr lang="en-CA"/>
        </a:p>
      </dgm:t>
    </dgm:pt>
    <dgm:pt modelId="{ABF74D81-785A-4AB2-B9FF-588D0983BD65}" type="sibTrans" cxnId="{48EB9105-EA55-43CC-BFF3-20E92FA82C1D}">
      <dgm:prSet/>
      <dgm:spPr/>
      <dgm:t>
        <a:bodyPr/>
        <a:lstStyle/>
        <a:p>
          <a:endParaRPr lang="en-CA"/>
        </a:p>
      </dgm:t>
    </dgm:pt>
    <dgm:pt modelId="{DE80AB8C-93D6-473E-BD10-F09718AFE198}" type="pres">
      <dgm:prSet presAssocID="{25545F77-70D8-4231-B205-EE8FF45E8A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13CB7A-9833-4D67-9299-C44A98382167}" type="pres">
      <dgm:prSet presAssocID="{E735FEA6-C505-4B72-8107-C2B0508B3430}" presName="root1" presStyleCnt="0"/>
      <dgm:spPr/>
    </dgm:pt>
    <dgm:pt modelId="{845C82AF-184E-4E6F-A27F-2A0CA3A27C4F}" type="pres">
      <dgm:prSet presAssocID="{E735FEA6-C505-4B72-8107-C2B0508B3430}" presName="LevelOneTextNode" presStyleLbl="node0" presStyleIdx="0" presStyleCnt="1">
        <dgm:presLayoutVars>
          <dgm:chPref val="3"/>
        </dgm:presLayoutVars>
      </dgm:prSet>
      <dgm:spPr/>
    </dgm:pt>
    <dgm:pt modelId="{3EF4200C-D716-4283-95B2-D0C339DE3DDA}" type="pres">
      <dgm:prSet presAssocID="{E735FEA6-C505-4B72-8107-C2B0508B3430}" presName="level2hierChild" presStyleCnt="0"/>
      <dgm:spPr/>
    </dgm:pt>
    <dgm:pt modelId="{64C2D29B-2E16-45B0-8EE2-05B1518733D7}" type="pres">
      <dgm:prSet presAssocID="{47431F5B-7CE4-4E75-9740-4D7959C91DBF}" presName="conn2-1" presStyleLbl="parChTrans1D2" presStyleIdx="0" presStyleCnt="5"/>
      <dgm:spPr/>
    </dgm:pt>
    <dgm:pt modelId="{29659001-B5C5-49A6-B97F-ABE87F8FD820}" type="pres">
      <dgm:prSet presAssocID="{47431F5B-7CE4-4E75-9740-4D7959C91DBF}" presName="connTx" presStyleLbl="parChTrans1D2" presStyleIdx="0" presStyleCnt="5"/>
      <dgm:spPr/>
    </dgm:pt>
    <dgm:pt modelId="{66186CDB-D441-4064-B5C8-D6B5C3B979ED}" type="pres">
      <dgm:prSet presAssocID="{8F7BBBE5-2497-4D25-B4AC-9B6506A7C250}" presName="root2" presStyleCnt="0"/>
      <dgm:spPr/>
    </dgm:pt>
    <dgm:pt modelId="{51461202-1A99-4E50-B483-C67D09D4195F}" type="pres">
      <dgm:prSet presAssocID="{8F7BBBE5-2497-4D25-B4AC-9B6506A7C250}" presName="LevelTwoTextNode" presStyleLbl="node2" presStyleIdx="0" presStyleCnt="5">
        <dgm:presLayoutVars>
          <dgm:chPref val="3"/>
        </dgm:presLayoutVars>
      </dgm:prSet>
      <dgm:spPr/>
    </dgm:pt>
    <dgm:pt modelId="{163DE4F9-B29E-4F2E-88F9-9826EAADE39F}" type="pres">
      <dgm:prSet presAssocID="{8F7BBBE5-2497-4D25-B4AC-9B6506A7C250}" presName="level3hierChild" presStyleCnt="0"/>
      <dgm:spPr/>
    </dgm:pt>
    <dgm:pt modelId="{3EA750A1-A7E1-424D-9B53-E20D8B66B38B}" type="pres">
      <dgm:prSet presAssocID="{267C7ED4-351A-421D-9487-35D2594CB51F}" presName="conn2-1" presStyleLbl="parChTrans1D2" presStyleIdx="1" presStyleCnt="5"/>
      <dgm:spPr/>
    </dgm:pt>
    <dgm:pt modelId="{BA2E3DA8-DDD0-4561-AA29-2F56E6DA3EE5}" type="pres">
      <dgm:prSet presAssocID="{267C7ED4-351A-421D-9487-35D2594CB51F}" presName="connTx" presStyleLbl="parChTrans1D2" presStyleIdx="1" presStyleCnt="5"/>
      <dgm:spPr/>
    </dgm:pt>
    <dgm:pt modelId="{AD5D18BD-E6C3-47FB-A8C9-5D3C0ED7A77D}" type="pres">
      <dgm:prSet presAssocID="{44430D4F-C06A-4C99-9778-9B211EC17A87}" presName="root2" presStyleCnt="0"/>
      <dgm:spPr/>
    </dgm:pt>
    <dgm:pt modelId="{27E67BA5-6DB2-40DA-9632-5D6EDFF74F54}" type="pres">
      <dgm:prSet presAssocID="{44430D4F-C06A-4C99-9778-9B211EC17A87}" presName="LevelTwoTextNode" presStyleLbl="node2" presStyleIdx="1" presStyleCnt="5">
        <dgm:presLayoutVars>
          <dgm:chPref val="3"/>
        </dgm:presLayoutVars>
      </dgm:prSet>
      <dgm:spPr/>
    </dgm:pt>
    <dgm:pt modelId="{D6CF49A3-A11B-410A-8B10-42D2B1FFC291}" type="pres">
      <dgm:prSet presAssocID="{44430D4F-C06A-4C99-9778-9B211EC17A87}" presName="level3hierChild" presStyleCnt="0"/>
      <dgm:spPr/>
    </dgm:pt>
    <dgm:pt modelId="{8249BAD5-3DC7-494B-8F1C-0520DE96E94C}" type="pres">
      <dgm:prSet presAssocID="{8AA385E0-4EC2-4CD7-8A6F-6235F3CBB70A}" presName="conn2-1" presStyleLbl="parChTrans1D2" presStyleIdx="2" presStyleCnt="5"/>
      <dgm:spPr/>
    </dgm:pt>
    <dgm:pt modelId="{B717BD22-B0E8-4D95-AE88-D132FC682C41}" type="pres">
      <dgm:prSet presAssocID="{8AA385E0-4EC2-4CD7-8A6F-6235F3CBB70A}" presName="connTx" presStyleLbl="parChTrans1D2" presStyleIdx="2" presStyleCnt="5"/>
      <dgm:spPr/>
    </dgm:pt>
    <dgm:pt modelId="{7B9126A6-60CC-4CB1-B74F-50931D30CCC2}" type="pres">
      <dgm:prSet presAssocID="{7DFEBEB7-9A59-49B0-A106-85B539E7956B}" presName="root2" presStyleCnt="0"/>
      <dgm:spPr/>
    </dgm:pt>
    <dgm:pt modelId="{67DD9A9A-FD86-4877-A179-C816E12B8184}" type="pres">
      <dgm:prSet presAssocID="{7DFEBEB7-9A59-49B0-A106-85B539E7956B}" presName="LevelTwoTextNode" presStyleLbl="node2" presStyleIdx="2" presStyleCnt="5">
        <dgm:presLayoutVars>
          <dgm:chPref val="3"/>
        </dgm:presLayoutVars>
      </dgm:prSet>
      <dgm:spPr/>
    </dgm:pt>
    <dgm:pt modelId="{3DDA6609-41E2-4CA8-974C-6FAB6FB49EBF}" type="pres">
      <dgm:prSet presAssocID="{7DFEBEB7-9A59-49B0-A106-85B539E7956B}" presName="level3hierChild" presStyleCnt="0"/>
      <dgm:spPr/>
    </dgm:pt>
    <dgm:pt modelId="{58DECD89-645B-4BDB-8397-80970C7ABC98}" type="pres">
      <dgm:prSet presAssocID="{B0148BD8-0E20-43B6-91DB-A360BCCBAC73}" presName="conn2-1" presStyleLbl="parChTrans1D2" presStyleIdx="3" presStyleCnt="5"/>
      <dgm:spPr/>
    </dgm:pt>
    <dgm:pt modelId="{23F5A417-6540-4CD6-85F6-43B1D9331A76}" type="pres">
      <dgm:prSet presAssocID="{B0148BD8-0E20-43B6-91DB-A360BCCBAC73}" presName="connTx" presStyleLbl="parChTrans1D2" presStyleIdx="3" presStyleCnt="5"/>
      <dgm:spPr/>
    </dgm:pt>
    <dgm:pt modelId="{23FE9BD2-201E-4D22-AA75-BEAC9D3FC2E7}" type="pres">
      <dgm:prSet presAssocID="{F89C2665-CDA9-4EB8-80BB-DB6060706239}" presName="root2" presStyleCnt="0"/>
      <dgm:spPr/>
    </dgm:pt>
    <dgm:pt modelId="{2E0EAD6B-0F72-4A80-BE93-21FC9B6A2EF6}" type="pres">
      <dgm:prSet presAssocID="{F89C2665-CDA9-4EB8-80BB-DB6060706239}" presName="LevelTwoTextNode" presStyleLbl="node2" presStyleIdx="3" presStyleCnt="5">
        <dgm:presLayoutVars>
          <dgm:chPref val="3"/>
        </dgm:presLayoutVars>
      </dgm:prSet>
      <dgm:spPr/>
    </dgm:pt>
    <dgm:pt modelId="{F2609A2B-7342-4639-A6CE-B31580036490}" type="pres">
      <dgm:prSet presAssocID="{F89C2665-CDA9-4EB8-80BB-DB6060706239}" presName="level3hierChild" presStyleCnt="0"/>
      <dgm:spPr/>
    </dgm:pt>
    <dgm:pt modelId="{58015CCB-F686-49D2-8D13-F5FED48C7E55}" type="pres">
      <dgm:prSet presAssocID="{8E608B2B-9A28-4CD6-8E3C-34E3CC282AF7}" presName="conn2-1" presStyleLbl="parChTrans1D2" presStyleIdx="4" presStyleCnt="5"/>
      <dgm:spPr/>
    </dgm:pt>
    <dgm:pt modelId="{DFF47706-753D-4900-AB66-243D46ECFDF2}" type="pres">
      <dgm:prSet presAssocID="{8E608B2B-9A28-4CD6-8E3C-34E3CC282AF7}" presName="connTx" presStyleLbl="parChTrans1D2" presStyleIdx="4" presStyleCnt="5"/>
      <dgm:spPr/>
    </dgm:pt>
    <dgm:pt modelId="{C76A7971-4271-40C6-A4DD-B1BD8B53E68D}" type="pres">
      <dgm:prSet presAssocID="{F647E95B-64CC-4594-A0DB-B0E1EC0E64EB}" presName="root2" presStyleCnt="0"/>
      <dgm:spPr/>
    </dgm:pt>
    <dgm:pt modelId="{BBD0152A-789A-4ED8-8420-9B1CF272A58C}" type="pres">
      <dgm:prSet presAssocID="{F647E95B-64CC-4594-A0DB-B0E1EC0E64EB}" presName="LevelTwoTextNode" presStyleLbl="node2" presStyleIdx="4" presStyleCnt="5">
        <dgm:presLayoutVars>
          <dgm:chPref val="3"/>
        </dgm:presLayoutVars>
      </dgm:prSet>
      <dgm:spPr/>
    </dgm:pt>
    <dgm:pt modelId="{D1BD059D-DB64-4CC9-BF52-4987948D7D90}" type="pres">
      <dgm:prSet presAssocID="{F647E95B-64CC-4594-A0DB-B0E1EC0E64EB}" presName="level3hierChild" presStyleCnt="0"/>
      <dgm:spPr/>
    </dgm:pt>
  </dgm:ptLst>
  <dgm:cxnLst>
    <dgm:cxn modelId="{17E94C00-C766-45EA-A118-0A0CDCE2D1CB}" type="presOf" srcId="{8AA385E0-4EC2-4CD7-8A6F-6235F3CBB70A}" destId="{8249BAD5-3DC7-494B-8F1C-0520DE96E94C}" srcOrd="0" destOrd="0" presId="urn:microsoft.com/office/officeart/2005/8/layout/hierarchy2"/>
    <dgm:cxn modelId="{48EB9105-EA55-43CC-BFF3-20E92FA82C1D}" srcId="{E735FEA6-C505-4B72-8107-C2B0508B3430}" destId="{F647E95B-64CC-4594-A0DB-B0E1EC0E64EB}" srcOrd="4" destOrd="0" parTransId="{8E608B2B-9A28-4CD6-8E3C-34E3CC282AF7}" sibTransId="{ABF74D81-785A-4AB2-B9FF-588D0983BD65}"/>
    <dgm:cxn modelId="{C40B2C12-1FF0-497E-B6C9-E44CE598C9F6}" type="presOf" srcId="{47431F5B-7CE4-4E75-9740-4D7959C91DBF}" destId="{29659001-B5C5-49A6-B97F-ABE87F8FD820}" srcOrd="1" destOrd="0" presId="urn:microsoft.com/office/officeart/2005/8/layout/hierarchy2"/>
    <dgm:cxn modelId="{76A91729-2D0C-44D1-8959-0D3B3842B6FD}" type="presOf" srcId="{F89C2665-CDA9-4EB8-80BB-DB6060706239}" destId="{2E0EAD6B-0F72-4A80-BE93-21FC9B6A2EF6}" srcOrd="0" destOrd="0" presId="urn:microsoft.com/office/officeart/2005/8/layout/hierarchy2"/>
    <dgm:cxn modelId="{99F43830-34AE-4583-BD6C-AB79AE9F54FB}" srcId="{E735FEA6-C505-4B72-8107-C2B0508B3430}" destId="{F89C2665-CDA9-4EB8-80BB-DB6060706239}" srcOrd="3" destOrd="0" parTransId="{B0148BD8-0E20-43B6-91DB-A360BCCBAC73}" sibTransId="{7AD5EDBC-B39E-4BA1-AE8F-ACFCA6DFEA5A}"/>
    <dgm:cxn modelId="{E8536734-EC08-4EFC-80C5-FE6441A4D6F1}" srcId="{25545F77-70D8-4231-B205-EE8FF45E8AD1}" destId="{E735FEA6-C505-4B72-8107-C2B0508B3430}" srcOrd="0" destOrd="0" parTransId="{58F66E73-5265-4425-8E66-31999CECDB7C}" sibTransId="{AB2C4D4D-2028-438D-8E70-DD8127C5037B}"/>
    <dgm:cxn modelId="{5908AC35-817F-4B28-9767-2A8682956C36}" type="presOf" srcId="{44430D4F-C06A-4C99-9778-9B211EC17A87}" destId="{27E67BA5-6DB2-40DA-9632-5D6EDFF74F54}" srcOrd="0" destOrd="0" presId="urn:microsoft.com/office/officeart/2005/8/layout/hierarchy2"/>
    <dgm:cxn modelId="{E374253D-AD65-469F-B092-AC6D4C2EB028}" srcId="{E735FEA6-C505-4B72-8107-C2B0508B3430}" destId="{44430D4F-C06A-4C99-9778-9B211EC17A87}" srcOrd="1" destOrd="0" parTransId="{267C7ED4-351A-421D-9487-35D2594CB51F}" sibTransId="{A949BE13-19DF-4CE5-94A2-CE4F9C8C4D5F}"/>
    <dgm:cxn modelId="{F4B5ED5C-0FC5-481B-B3AE-B7657965D15C}" type="presOf" srcId="{7DFEBEB7-9A59-49B0-A106-85B539E7956B}" destId="{67DD9A9A-FD86-4877-A179-C816E12B8184}" srcOrd="0" destOrd="0" presId="urn:microsoft.com/office/officeart/2005/8/layout/hierarchy2"/>
    <dgm:cxn modelId="{887AE365-831B-4AA1-89AA-56C5E8EEA37A}" type="presOf" srcId="{B0148BD8-0E20-43B6-91DB-A360BCCBAC73}" destId="{23F5A417-6540-4CD6-85F6-43B1D9331A76}" srcOrd="1" destOrd="0" presId="urn:microsoft.com/office/officeart/2005/8/layout/hierarchy2"/>
    <dgm:cxn modelId="{BA218F6C-3305-45EA-B155-D6B72D66CC2D}" type="presOf" srcId="{267C7ED4-351A-421D-9487-35D2594CB51F}" destId="{3EA750A1-A7E1-424D-9B53-E20D8B66B38B}" srcOrd="0" destOrd="0" presId="urn:microsoft.com/office/officeart/2005/8/layout/hierarchy2"/>
    <dgm:cxn modelId="{73950E72-6A99-478D-AA14-A69A06EBA2BA}" type="presOf" srcId="{B0148BD8-0E20-43B6-91DB-A360BCCBAC73}" destId="{58DECD89-645B-4BDB-8397-80970C7ABC98}" srcOrd="0" destOrd="0" presId="urn:microsoft.com/office/officeart/2005/8/layout/hierarchy2"/>
    <dgm:cxn modelId="{2163FD79-319A-4B18-BE76-CA24A7A658C2}" type="presOf" srcId="{25545F77-70D8-4231-B205-EE8FF45E8AD1}" destId="{DE80AB8C-93D6-473E-BD10-F09718AFE198}" srcOrd="0" destOrd="0" presId="urn:microsoft.com/office/officeart/2005/8/layout/hierarchy2"/>
    <dgm:cxn modelId="{7114D57B-9381-4BCA-AE5D-1D38461B508D}" type="presOf" srcId="{8AA385E0-4EC2-4CD7-8A6F-6235F3CBB70A}" destId="{B717BD22-B0E8-4D95-AE88-D132FC682C41}" srcOrd="1" destOrd="0" presId="urn:microsoft.com/office/officeart/2005/8/layout/hierarchy2"/>
    <dgm:cxn modelId="{BDE96485-A6A7-4B36-B41A-A19AE89AEA66}" type="presOf" srcId="{8E608B2B-9A28-4CD6-8E3C-34E3CC282AF7}" destId="{DFF47706-753D-4900-AB66-243D46ECFDF2}" srcOrd="1" destOrd="0" presId="urn:microsoft.com/office/officeart/2005/8/layout/hierarchy2"/>
    <dgm:cxn modelId="{C2855095-0C23-494C-86B5-CDB8FBF6867A}" type="presOf" srcId="{F647E95B-64CC-4594-A0DB-B0E1EC0E64EB}" destId="{BBD0152A-789A-4ED8-8420-9B1CF272A58C}" srcOrd="0" destOrd="0" presId="urn:microsoft.com/office/officeart/2005/8/layout/hierarchy2"/>
    <dgm:cxn modelId="{71573796-6E5C-44BA-BB4E-E8BEE3D6038C}" srcId="{E735FEA6-C505-4B72-8107-C2B0508B3430}" destId="{7DFEBEB7-9A59-49B0-A106-85B539E7956B}" srcOrd="2" destOrd="0" parTransId="{8AA385E0-4EC2-4CD7-8A6F-6235F3CBB70A}" sibTransId="{BD1EF025-7CCE-4E42-AC71-B29947EA69CD}"/>
    <dgm:cxn modelId="{E19EA4B9-2E12-43DB-A664-E9813985BEE9}" type="presOf" srcId="{E735FEA6-C505-4B72-8107-C2B0508B3430}" destId="{845C82AF-184E-4E6F-A27F-2A0CA3A27C4F}" srcOrd="0" destOrd="0" presId="urn:microsoft.com/office/officeart/2005/8/layout/hierarchy2"/>
    <dgm:cxn modelId="{3E9931C0-065E-481C-82A7-859A7D86BF98}" type="presOf" srcId="{8E608B2B-9A28-4CD6-8E3C-34E3CC282AF7}" destId="{58015CCB-F686-49D2-8D13-F5FED48C7E55}" srcOrd="0" destOrd="0" presId="urn:microsoft.com/office/officeart/2005/8/layout/hierarchy2"/>
    <dgm:cxn modelId="{8DE9C2C8-F3DF-40B0-BD27-D09825F4E606}" type="presOf" srcId="{47431F5B-7CE4-4E75-9740-4D7959C91DBF}" destId="{64C2D29B-2E16-45B0-8EE2-05B1518733D7}" srcOrd="0" destOrd="0" presId="urn:microsoft.com/office/officeart/2005/8/layout/hierarchy2"/>
    <dgm:cxn modelId="{63F150CC-7EAB-446F-B86E-0BC7AA7EBDBF}" type="presOf" srcId="{267C7ED4-351A-421D-9487-35D2594CB51F}" destId="{BA2E3DA8-DDD0-4561-AA29-2F56E6DA3EE5}" srcOrd="1" destOrd="0" presId="urn:microsoft.com/office/officeart/2005/8/layout/hierarchy2"/>
    <dgm:cxn modelId="{B3ED59D3-3308-4D3D-8558-F4F1E47161D2}" type="presOf" srcId="{8F7BBBE5-2497-4D25-B4AC-9B6506A7C250}" destId="{51461202-1A99-4E50-B483-C67D09D4195F}" srcOrd="0" destOrd="0" presId="urn:microsoft.com/office/officeart/2005/8/layout/hierarchy2"/>
    <dgm:cxn modelId="{DFB626EB-1823-44A6-8FC2-BE82C3354EB3}" srcId="{E735FEA6-C505-4B72-8107-C2B0508B3430}" destId="{8F7BBBE5-2497-4D25-B4AC-9B6506A7C250}" srcOrd="0" destOrd="0" parTransId="{47431F5B-7CE4-4E75-9740-4D7959C91DBF}" sibTransId="{66021A26-99F0-4D09-92C1-EAF8DAACD585}"/>
    <dgm:cxn modelId="{11F40EEA-8405-49A9-AA12-E3FADDC3DC89}" type="presParOf" srcId="{DE80AB8C-93D6-473E-BD10-F09718AFE198}" destId="{F113CB7A-9833-4D67-9299-C44A98382167}" srcOrd="0" destOrd="0" presId="urn:microsoft.com/office/officeart/2005/8/layout/hierarchy2"/>
    <dgm:cxn modelId="{47596C80-8B1D-4A14-8A3B-2EA624CAC21B}" type="presParOf" srcId="{F113CB7A-9833-4D67-9299-C44A98382167}" destId="{845C82AF-184E-4E6F-A27F-2A0CA3A27C4F}" srcOrd="0" destOrd="0" presId="urn:microsoft.com/office/officeart/2005/8/layout/hierarchy2"/>
    <dgm:cxn modelId="{CC783F99-2215-457E-92B7-727FFD19F1C1}" type="presParOf" srcId="{F113CB7A-9833-4D67-9299-C44A98382167}" destId="{3EF4200C-D716-4283-95B2-D0C339DE3DDA}" srcOrd="1" destOrd="0" presId="urn:microsoft.com/office/officeart/2005/8/layout/hierarchy2"/>
    <dgm:cxn modelId="{E32B6EA9-115A-452D-9CCA-70B083CB0F65}" type="presParOf" srcId="{3EF4200C-D716-4283-95B2-D0C339DE3DDA}" destId="{64C2D29B-2E16-45B0-8EE2-05B1518733D7}" srcOrd="0" destOrd="0" presId="urn:microsoft.com/office/officeart/2005/8/layout/hierarchy2"/>
    <dgm:cxn modelId="{AD16BA7D-C1EE-4A42-B8B7-61DE47E25DED}" type="presParOf" srcId="{64C2D29B-2E16-45B0-8EE2-05B1518733D7}" destId="{29659001-B5C5-49A6-B97F-ABE87F8FD820}" srcOrd="0" destOrd="0" presId="urn:microsoft.com/office/officeart/2005/8/layout/hierarchy2"/>
    <dgm:cxn modelId="{A814108D-B9A9-4B92-A10B-6740A6C57BDF}" type="presParOf" srcId="{3EF4200C-D716-4283-95B2-D0C339DE3DDA}" destId="{66186CDB-D441-4064-B5C8-D6B5C3B979ED}" srcOrd="1" destOrd="0" presId="urn:microsoft.com/office/officeart/2005/8/layout/hierarchy2"/>
    <dgm:cxn modelId="{ADE14EB2-31E0-4B64-9FBD-53778E9F52D5}" type="presParOf" srcId="{66186CDB-D441-4064-B5C8-D6B5C3B979ED}" destId="{51461202-1A99-4E50-B483-C67D09D4195F}" srcOrd="0" destOrd="0" presId="urn:microsoft.com/office/officeart/2005/8/layout/hierarchy2"/>
    <dgm:cxn modelId="{35FDEB2D-60F7-4D9B-842C-3CB0C3A507AF}" type="presParOf" srcId="{66186CDB-D441-4064-B5C8-D6B5C3B979ED}" destId="{163DE4F9-B29E-4F2E-88F9-9826EAADE39F}" srcOrd="1" destOrd="0" presId="urn:microsoft.com/office/officeart/2005/8/layout/hierarchy2"/>
    <dgm:cxn modelId="{33C4B2D6-8C22-468E-9692-FC9DDCFFDA40}" type="presParOf" srcId="{3EF4200C-D716-4283-95B2-D0C339DE3DDA}" destId="{3EA750A1-A7E1-424D-9B53-E20D8B66B38B}" srcOrd="2" destOrd="0" presId="urn:microsoft.com/office/officeart/2005/8/layout/hierarchy2"/>
    <dgm:cxn modelId="{713C469C-E237-4701-9645-70792524FB9A}" type="presParOf" srcId="{3EA750A1-A7E1-424D-9B53-E20D8B66B38B}" destId="{BA2E3DA8-DDD0-4561-AA29-2F56E6DA3EE5}" srcOrd="0" destOrd="0" presId="urn:microsoft.com/office/officeart/2005/8/layout/hierarchy2"/>
    <dgm:cxn modelId="{59499781-32E6-4241-98C2-60F656333062}" type="presParOf" srcId="{3EF4200C-D716-4283-95B2-D0C339DE3DDA}" destId="{AD5D18BD-E6C3-47FB-A8C9-5D3C0ED7A77D}" srcOrd="3" destOrd="0" presId="urn:microsoft.com/office/officeart/2005/8/layout/hierarchy2"/>
    <dgm:cxn modelId="{77B0085F-99BE-4B89-B7BA-1EF255B3CBCE}" type="presParOf" srcId="{AD5D18BD-E6C3-47FB-A8C9-5D3C0ED7A77D}" destId="{27E67BA5-6DB2-40DA-9632-5D6EDFF74F54}" srcOrd="0" destOrd="0" presId="urn:microsoft.com/office/officeart/2005/8/layout/hierarchy2"/>
    <dgm:cxn modelId="{1DC8A23E-530B-4133-8D47-331D70049523}" type="presParOf" srcId="{AD5D18BD-E6C3-47FB-A8C9-5D3C0ED7A77D}" destId="{D6CF49A3-A11B-410A-8B10-42D2B1FFC291}" srcOrd="1" destOrd="0" presId="urn:microsoft.com/office/officeart/2005/8/layout/hierarchy2"/>
    <dgm:cxn modelId="{3B09C991-299D-481A-A415-0A295927EED9}" type="presParOf" srcId="{3EF4200C-D716-4283-95B2-D0C339DE3DDA}" destId="{8249BAD5-3DC7-494B-8F1C-0520DE96E94C}" srcOrd="4" destOrd="0" presId="urn:microsoft.com/office/officeart/2005/8/layout/hierarchy2"/>
    <dgm:cxn modelId="{23967E2A-8653-45A0-BD0A-9734D4CF9951}" type="presParOf" srcId="{8249BAD5-3DC7-494B-8F1C-0520DE96E94C}" destId="{B717BD22-B0E8-4D95-AE88-D132FC682C41}" srcOrd="0" destOrd="0" presId="urn:microsoft.com/office/officeart/2005/8/layout/hierarchy2"/>
    <dgm:cxn modelId="{3C1A5284-9264-43D7-B023-22E3019C8CAD}" type="presParOf" srcId="{3EF4200C-D716-4283-95B2-D0C339DE3DDA}" destId="{7B9126A6-60CC-4CB1-B74F-50931D30CCC2}" srcOrd="5" destOrd="0" presId="urn:microsoft.com/office/officeart/2005/8/layout/hierarchy2"/>
    <dgm:cxn modelId="{2160F649-AC9D-42C8-BA04-4FD71DAFDAF5}" type="presParOf" srcId="{7B9126A6-60CC-4CB1-B74F-50931D30CCC2}" destId="{67DD9A9A-FD86-4877-A179-C816E12B8184}" srcOrd="0" destOrd="0" presId="urn:microsoft.com/office/officeart/2005/8/layout/hierarchy2"/>
    <dgm:cxn modelId="{80937B6A-EB59-4249-AD32-8EB30E90485B}" type="presParOf" srcId="{7B9126A6-60CC-4CB1-B74F-50931D30CCC2}" destId="{3DDA6609-41E2-4CA8-974C-6FAB6FB49EBF}" srcOrd="1" destOrd="0" presId="urn:microsoft.com/office/officeart/2005/8/layout/hierarchy2"/>
    <dgm:cxn modelId="{D90DAE18-F4FC-4FB0-9ADF-CFAE6408B6B7}" type="presParOf" srcId="{3EF4200C-D716-4283-95B2-D0C339DE3DDA}" destId="{58DECD89-645B-4BDB-8397-80970C7ABC98}" srcOrd="6" destOrd="0" presId="urn:microsoft.com/office/officeart/2005/8/layout/hierarchy2"/>
    <dgm:cxn modelId="{359E14AB-8E27-4205-A003-155A96FD3805}" type="presParOf" srcId="{58DECD89-645B-4BDB-8397-80970C7ABC98}" destId="{23F5A417-6540-4CD6-85F6-43B1D9331A76}" srcOrd="0" destOrd="0" presId="urn:microsoft.com/office/officeart/2005/8/layout/hierarchy2"/>
    <dgm:cxn modelId="{4DB1E06D-6CD7-473F-9C0F-56964AFD6B1F}" type="presParOf" srcId="{3EF4200C-D716-4283-95B2-D0C339DE3DDA}" destId="{23FE9BD2-201E-4D22-AA75-BEAC9D3FC2E7}" srcOrd="7" destOrd="0" presId="urn:microsoft.com/office/officeart/2005/8/layout/hierarchy2"/>
    <dgm:cxn modelId="{3AD51B56-34F3-45D2-A6A0-42EA16D5A38D}" type="presParOf" srcId="{23FE9BD2-201E-4D22-AA75-BEAC9D3FC2E7}" destId="{2E0EAD6B-0F72-4A80-BE93-21FC9B6A2EF6}" srcOrd="0" destOrd="0" presId="urn:microsoft.com/office/officeart/2005/8/layout/hierarchy2"/>
    <dgm:cxn modelId="{19F9BFBE-B7E8-4F86-9D54-D00E251C7B3F}" type="presParOf" srcId="{23FE9BD2-201E-4D22-AA75-BEAC9D3FC2E7}" destId="{F2609A2B-7342-4639-A6CE-B31580036490}" srcOrd="1" destOrd="0" presId="urn:microsoft.com/office/officeart/2005/8/layout/hierarchy2"/>
    <dgm:cxn modelId="{AFA66A83-5E8E-40E3-853B-33A7DEA4C5BF}" type="presParOf" srcId="{3EF4200C-D716-4283-95B2-D0C339DE3DDA}" destId="{58015CCB-F686-49D2-8D13-F5FED48C7E55}" srcOrd="8" destOrd="0" presId="urn:microsoft.com/office/officeart/2005/8/layout/hierarchy2"/>
    <dgm:cxn modelId="{2AC7E83C-505A-45EF-934A-5B73D60C4251}" type="presParOf" srcId="{58015CCB-F686-49D2-8D13-F5FED48C7E55}" destId="{DFF47706-753D-4900-AB66-243D46ECFDF2}" srcOrd="0" destOrd="0" presId="urn:microsoft.com/office/officeart/2005/8/layout/hierarchy2"/>
    <dgm:cxn modelId="{80C3BE9F-4C56-4BAB-B9DA-6127F536CE72}" type="presParOf" srcId="{3EF4200C-D716-4283-95B2-D0C339DE3DDA}" destId="{C76A7971-4271-40C6-A4DD-B1BD8B53E68D}" srcOrd="9" destOrd="0" presId="urn:microsoft.com/office/officeart/2005/8/layout/hierarchy2"/>
    <dgm:cxn modelId="{DA68400F-ABD4-46CB-9F1F-1C7130A05A67}" type="presParOf" srcId="{C76A7971-4271-40C6-A4DD-B1BD8B53E68D}" destId="{BBD0152A-789A-4ED8-8420-9B1CF272A58C}" srcOrd="0" destOrd="0" presId="urn:microsoft.com/office/officeart/2005/8/layout/hierarchy2"/>
    <dgm:cxn modelId="{639F93CA-2C49-4DE4-A53B-F1096BB66EF3}" type="presParOf" srcId="{C76A7971-4271-40C6-A4DD-B1BD8B53E68D}" destId="{D1BD059D-DB64-4CC9-BF52-4987948D7D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13AC81-AE6E-4F26-9965-737723CA52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619302-E193-4E1E-957E-1247A0AD68E0}">
      <dgm:prSet/>
      <dgm:spPr/>
      <dgm:t>
        <a:bodyPr/>
        <a:lstStyle/>
        <a:p>
          <a:r>
            <a:rPr lang="en-CA" dirty="0"/>
            <a:t>A big advantage of subtyping is that we can have similar items in a collection</a:t>
          </a:r>
          <a:endParaRPr lang="en-US" dirty="0"/>
        </a:p>
      </dgm:t>
    </dgm:pt>
    <dgm:pt modelId="{67B896CF-28EC-439C-BC64-2F37DF68004F}" type="parTrans" cxnId="{F5FBEAED-F350-4857-8268-2F17328E04A3}">
      <dgm:prSet/>
      <dgm:spPr/>
      <dgm:t>
        <a:bodyPr/>
        <a:lstStyle/>
        <a:p>
          <a:endParaRPr lang="en-US"/>
        </a:p>
      </dgm:t>
    </dgm:pt>
    <dgm:pt modelId="{A411885A-C7B5-4E34-9A04-2824BE25AEF1}" type="sibTrans" cxnId="{F5FBEAED-F350-4857-8268-2F17328E04A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34D7282-97AE-4FDB-8A33-B72A0B22B8AA}">
      <dgm:prSet/>
      <dgm:spPr/>
      <dgm:t>
        <a:bodyPr/>
        <a:lstStyle/>
        <a:p>
          <a:r>
            <a:rPr lang="en-CA"/>
            <a:t>You define the collection to contain the base class</a:t>
          </a:r>
          <a:endParaRPr lang="en-US"/>
        </a:p>
      </dgm:t>
    </dgm:pt>
    <dgm:pt modelId="{59E7A41F-5F01-4606-ABF4-7B4B24B5BF76}" type="parTrans" cxnId="{E493D519-7593-4B5E-99A5-8CB1F8DDDB5A}">
      <dgm:prSet/>
      <dgm:spPr/>
      <dgm:t>
        <a:bodyPr/>
        <a:lstStyle/>
        <a:p>
          <a:endParaRPr lang="en-US"/>
        </a:p>
      </dgm:t>
    </dgm:pt>
    <dgm:pt modelId="{A67DB647-7D51-4B34-9CAF-3BF660809929}" type="sibTrans" cxnId="{E493D519-7593-4B5E-99A5-8CB1F8DDDB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BBA87BD-0CC0-44F7-A67D-302D9EF27393}">
      <dgm:prSet/>
      <dgm:spPr/>
      <dgm:t>
        <a:bodyPr/>
        <a:lstStyle/>
        <a:p>
          <a:r>
            <a:rPr lang="en-CA"/>
            <a:t>For example: List&lt;ScheduledItem&gt;</a:t>
          </a:r>
          <a:endParaRPr lang="en-US"/>
        </a:p>
      </dgm:t>
    </dgm:pt>
    <dgm:pt modelId="{1EAFEA97-8DAE-4793-982B-D361984E3469}" type="parTrans" cxnId="{3AD9AD08-3E0C-4DF6-980C-797A84735D21}">
      <dgm:prSet/>
      <dgm:spPr/>
      <dgm:t>
        <a:bodyPr/>
        <a:lstStyle/>
        <a:p>
          <a:endParaRPr lang="en-US"/>
        </a:p>
      </dgm:t>
    </dgm:pt>
    <dgm:pt modelId="{91FA0542-18BB-4D61-9061-873F115D0959}" type="sibTrans" cxnId="{3AD9AD08-3E0C-4DF6-980C-797A84735D2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56EA12-1327-4A69-AABF-4778138D6543}">
      <dgm:prSet/>
      <dgm:spPr/>
      <dgm:t>
        <a:bodyPr/>
        <a:lstStyle/>
        <a:p>
          <a:r>
            <a:rPr lang="en-CA"/>
            <a:t>Operations that are common to the base class can be applied to all elements </a:t>
          </a:r>
          <a:endParaRPr lang="en-US"/>
        </a:p>
      </dgm:t>
    </dgm:pt>
    <dgm:pt modelId="{C657F3F9-B03A-44CC-9191-7BFA1157F643}" type="parTrans" cxnId="{35E2D8C0-CC66-4646-BCC2-BE96F8EC6FF8}">
      <dgm:prSet/>
      <dgm:spPr/>
      <dgm:t>
        <a:bodyPr/>
        <a:lstStyle/>
        <a:p>
          <a:endParaRPr lang="en-US"/>
        </a:p>
      </dgm:t>
    </dgm:pt>
    <dgm:pt modelId="{74A37B3B-A93D-45C8-B90E-C2949786CA4D}" type="sibTrans" cxnId="{35E2D8C0-CC66-4646-BCC2-BE96F8EC6FF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D9F3AB5-A0D8-4A9B-9383-FE21CDB17FC5}" type="pres">
      <dgm:prSet presAssocID="{0513AC81-AE6E-4F26-9965-737723CA52F2}" presName="Name0" presStyleCnt="0">
        <dgm:presLayoutVars>
          <dgm:animLvl val="lvl"/>
          <dgm:resizeHandles val="exact"/>
        </dgm:presLayoutVars>
      </dgm:prSet>
      <dgm:spPr/>
    </dgm:pt>
    <dgm:pt modelId="{6C2D948F-5D1E-4646-BC67-743D3CD5CDB4}" type="pres">
      <dgm:prSet presAssocID="{D5619302-E193-4E1E-957E-1247A0AD68E0}" presName="compositeNode" presStyleCnt="0">
        <dgm:presLayoutVars>
          <dgm:bulletEnabled val="1"/>
        </dgm:presLayoutVars>
      </dgm:prSet>
      <dgm:spPr/>
    </dgm:pt>
    <dgm:pt modelId="{BE6AE28B-45A3-47A1-87FD-C6346D6DB704}" type="pres">
      <dgm:prSet presAssocID="{D5619302-E193-4E1E-957E-1247A0AD68E0}" presName="bgRect" presStyleLbl="alignNode1" presStyleIdx="0" presStyleCnt="4"/>
      <dgm:spPr/>
    </dgm:pt>
    <dgm:pt modelId="{2BD0B100-4478-4A27-85D3-D327EF4C6B4D}" type="pres">
      <dgm:prSet presAssocID="{A411885A-C7B5-4E34-9A04-2824BE25AEF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EEA2DB2-E857-44B8-9048-90F9B188D03B}" type="pres">
      <dgm:prSet presAssocID="{D5619302-E193-4E1E-957E-1247A0AD68E0}" presName="nodeRect" presStyleLbl="alignNode1" presStyleIdx="0" presStyleCnt="4">
        <dgm:presLayoutVars>
          <dgm:bulletEnabled val="1"/>
        </dgm:presLayoutVars>
      </dgm:prSet>
      <dgm:spPr/>
    </dgm:pt>
    <dgm:pt modelId="{2FB3E7DC-7A7E-4359-8BCB-BBAF66A4B353}" type="pres">
      <dgm:prSet presAssocID="{A411885A-C7B5-4E34-9A04-2824BE25AEF1}" presName="sibTrans" presStyleCnt="0"/>
      <dgm:spPr/>
    </dgm:pt>
    <dgm:pt modelId="{8525E6C5-F6F7-4D45-B164-99B57CC0F21E}" type="pres">
      <dgm:prSet presAssocID="{934D7282-97AE-4FDB-8A33-B72A0B22B8AA}" presName="compositeNode" presStyleCnt="0">
        <dgm:presLayoutVars>
          <dgm:bulletEnabled val="1"/>
        </dgm:presLayoutVars>
      </dgm:prSet>
      <dgm:spPr/>
    </dgm:pt>
    <dgm:pt modelId="{BA780BE5-B1AF-49BD-8E39-F01BF5326DF5}" type="pres">
      <dgm:prSet presAssocID="{934D7282-97AE-4FDB-8A33-B72A0B22B8AA}" presName="bgRect" presStyleLbl="alignNode1" presStyleIdx="1" presStyleCnt="4"/>
      <dgm:spPr/>
    </dgm:pt>
    <dgm:pt modelId="{03102447-1133-4461-BDDA-B10D98311561}" type="pres">
      <dgm:prSet presAssocID="{A67DB647-7D51-4B34-9CAF-3BF66080992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E128DEC-F0CF-4E25-90A6-D2320707AB34}" type="pres">
      <dgm:prSet presAssocID="{934D7282-97AE-4FDB-8A33-B72A0B22B8AA}" presName="nodeRect" presStyleLbl="alignNode1" presStyleIdx="1" presStyleCnt="4">
        <dgm:presLayoutVars>
          <dgm:bulletEnabled val="1"/>
        </dgm:presLayoutVars>
      </dgm:prSet>
      <dgm:spPr/>
    </dgm:pt>
    <dgm:pt modelId="{A2B865F7-ABEC-4826-9612-A7C90B6ACB59}" type="pres">
      <dgm:prSet presAssocID="{A67DB647-7D51-4B34-9CAF-3BF660809929}" presName="sibTrans" presStyleCnt="0"/>
      <dgm:spPr/>
    </dgm:pt>
    <dgm:pt modelId="{AD281511-798F-4A8A-AE54-E55DA865DB63}" type="pres">
      <dgm:prSet presAssocID="{7BBA87BD-0CC0-44F7-A67D-302D9EF27393}" presName="compositeNode" presStyleCnt="0">
        <dgm:presLayoutVars>
          <dgm:bulletEnabled val="1"/>
        </dgm:presLayoutVars>
      </dgm:prSet>
      <dgm:spPr/>
    </dgm:pt>
    <dgm:pt modelId="{38823433-32FA-434B-B5C9-26F4668AFA47}" type="pres">
      <dgm:prSet presAssocID="{7BBA87BD-0CC0-44F7-A67D-302D9EF27393}" presName="bgRect" presStyleLbl="alignNode1" presStyleIdx="2" presStyleCnt="4"/>
      <dgm:spPr/>
    </dgm:pt>
    <dgm:pt modelId="{9A38446C-5A83-463D-918D-2897D2D2FA5B}" type="pres">
      <dgm:prSet presAssocID="{91FA0542-18BB-4D61-9061-873F115D095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41B9D96-FC4D-4DCA-90A8-6FD6572C4510}" type="pres">
      <dgm:prSet presAssocID="{7BBA87BD-0CC0-44F7-A67D-302D9EF27393}" presName="nodeRect" presStyleLbl="alignNode1" presStyleIdx="2" presStyleCnt="4">
        <dgm:presLayoutVars>
          <dgm:bulletEnabled val="1"/>
        </dgm:presLayoutVars>
      </dgm:prSet>
      <dgm:spPr/>
    </dgm:pt>
    <dgm:pt modelId="{FBA31C2A-3806-4156-815B-B9D6CC728846}" type="pres">
      <dgm:prSet presAssocID="{91FA0542-18BB-4D61-9061-873F115D0959}" presName="sibTrans" presStyleCnt="0"/>
      <dgm:spPr/>
    </dgm:pt>
    <dgm:pt modelId="{F4153FCB-8FBA-429D-A51A-6969D52CAE7C}" type="pres">
      <dgm:prSet presAssocID="{F756EA12-1327-4A69-AABF-4778138D6543}" presName="compositeNode" presStyleCnt="0">
        <dgm:presLayoutVars>
          <dgm:bulletEnabled val="1"/>
        </dgm:presLayoutVars>
      </dgm:prSet>
      <dgm:spPr/>
    </dgm:pt>
    <dgm:pt modelId="{3FC400E1-F5DF-408A-9FAC-6EFABD0A509E}" type="pres">
      <dgm:prSet presAssocID="{F756EA12-1327-4A69-AABF-4778138D6543}" presName="bgRect" presStyleLbl="alignNode1" presStyleIdx="3" presStyleCnt="4"/>
      <dgm:spPr/>
    </dgm:pt>
    <dgm:pt modelId="{B41BC6AA-A2FC-49EC-8E0A-AD8507805A6D}" type="pres">
      <dgm:prSet presAssocID="{74A37B3B-A93D-45C8-B90E-C2949786CA4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B6D0E3D-0346-4F55-810E-EB1D191ED152}" type="pres">
      <dgm:prSet presAssocID="{F756EA12-1327-4A69-AABF-4778138D654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AD9AD08-3E0C-4DF6-980C-797A84735D21}" srcId="{0513AC81-AE6E-4F26-9965-737723CA52F2}" destId="{7BBA87BD-0CC0-44F7-A67D-302D9EF27393}" srcOrd="2" destOrd="0" parTransId="{1EAFEA97-8DAE-4793-982B-D361984E3469}" sibTransId="{91FA0542-18BB-4D61-9061-873F115D0959}"/>
    <dgm:cxn modelId="{E493D519-7593-4B5E-99A5-8CB1F8DDDB5A}" srcId="{0513AC81-AE6E-4F26-9965-737723CA52F2}" destId="{934D7282-97AE-4FDB-8A33-B72A0B22B8AA}" srcOrd="1" destOrd="0" parTransId="{59E7A41F-5F01-4606-ABF4-7B4B24B5BF76}" sibTransId="{A67DB647-7D51-4B34-9CAF-3BF660809929}"/>
    <dgm:cxn modelId="{87D38B24-21DE-4DD0-B2E6-C32F06953987}" type="presOf" srcId="{A411885A-C7B5-4E34-9A04-2824BE25AEF1}" destId="{2BD0B100-4478-4A27-85D3-D327EF4C6B4D}" srcOrd="0" destOrd="0" presId="urn:microsoft.com/office/officeart/2016/7/layout/LinearBlockProcessNumbered"/>
    <dgm:cxn modelId="{04EA942E-B9C6-4C7F-BF1E-870E01DAC6BC}" type="presOf" srcId="{F756EA12-1327-4A69-AABF-4778138D6543}" destId="{4B6D0E3D-0346-4F55-810E-EB1D191ED152}" srcOrd="1" destOrd="0" presId="urn:microsoft.com/office/officeart/2016/7/layout/LinearBlockProcessNumbered"/>
    <dgm:cxn modelId="{CF5BB83D-2529-4CF8-9180-A03E32F17E11}" type="presOf" srcId="{0513AC81-AE6E-4F26-9965-737723CA52F2}" destId="{0D9F3AB5-A0D8-4A9B-9383-FE21CDB17FC5}" srcOrd="0" destOrd="0" presId="urn:microsoft.com/office/officeart/2016/7/layout/LinearBlockProcessNumbered"/>
    <dgm:cxn modelId="{DA3E125D-6434-4605-81D4-0C80CADE83F7}" type="presOf" srcId="{7BBA87BD-0CC0-44F7-A67D-302D9EF27393}" destId="{38823433-32FA-434B-B5C9-26F4668AFA47}" srcOrd="0" destOrd="0" presId="urn:microsoft.com/office/officeart/2016/7/layout/LinearBlockProcessNumbered"/>
    <dgm:cxn modelId="{16B4A47D-61C1-41FB-A555-174C52674259}" type="presOf" srcId="{A67DB647-7D51-4B34-9CAF-3BF660809929}" destId="{03102447-1133-4461-BDDA-B10D98311561}" srcOrd="0" destOrd="0" presId="urn:microsoft.com/office/officeart/2016/7/layout/LinearBlockProcessNumbered"/>
    <dgm:cxn modelId="{4877BB86-75BD-48C2-BD13-75DBE678147E}" type="presOf" srcId="{74A37B3B-A93D-45C8-B90E-C2949786CA4D}" destId="{B41BC6AA-A2FC-49EC-8E0A-AD8507805A6D}" srcOrd="0" destOrd="0" presId="urn:microsoft.com/office/officeart/2016/7/layout/LinearBlockProcessNumbered"/>
    <dgm:cxn modelId="{4169D988-30F1-4889-823C-4E695A68690E}" type="presOf" srcId="{91FA0542-18BB-4D61-9061-873F115D0959}" destId="{9A38446C-5A83-463D-918D-2897D2D2FA5B}" srcOrd="0" destOrd="0" presId="urn:microsoft.com/office/officeart/2016/7/layout/LinearBlockProcessNumbered"/>
    <dgm:cxn modelId="{F6D3948A-C050-44A2-A2E9-99D6F2A936EA}" type="presOf" srcId="{934D7282-97AE-4FDB-8A33-B72A0B22B8AA}" destId="{BA780BE5-B1AF-49BD-8E39-F01BF5326DF5}" srcOrd="0" destOrd="0" presId="urn:microsoft.com/office/officeart/2016/7/layout/LinearBlockProcessNumbered"/>
    <dgm:cxn modelId="{1981258D-D9C5-4B77-9CC8-0943CCF94AF3}" type="presOf" srcId="{D5619302-E193-4E1E-957E-1247A0AD68E0}" destId="{BEEA2DB2-E857-44B8-9048-90F9B188D03B}" srcOrd="1" destOrd="0" presId="urn:microsoft.com/office/officeart/2016/7/layout/LinearBlockProcessNumbered"/>
    <dgm:cxn modelId="{FD1CD79B-154E-4AE0-A425-A348431CD3D1}" type="presOf" srcId="{F756EA12-1327-4A69-AABF-4778138D6543}" destId="{3FC400E1-F5DF-408A-9FAC-6EFABD0A509E}" srcOrd="0" destOrd="0" presId="urn:microsoft.com/office/officeart/2016/7/layout/LinearBlockProcessNumbered"/>
    <dgm:cxn modelId="{26D0CAB1-C632-4879-976E-6B82E664BA35}" type="presOf" srcId="{7BBA87BD-0CC0-44F7-A67D-302D9EF27393}" destId="{F41B9D96-FC4D-4DCA-90A8-6FD6572C4510}" srcOrd="1" destOrd="0" presId="urn:microsoft.com/office/officeart/2016/7/layout/LinearBlockProcessNumbered"/>
    <dgm:cxn modelId="{35E2D8C0-CC66-4646-BCC2-BE96F8EC6FF8}" srcId="{0513AC81-AE6E-4F26-9965-737723CA52F2}" destId="{F756EA12-1327-4A69-AABF-4778138D6543}" srcOrd="3" destOrd="0" parTransId="{C657F3F9-B03A-44CC-9191-7BFA1157F643}" sibTransId="{74A37B3B-A93D-45C8-B90E-C2949786CA4D}"/>
    <dgm:cxn modelId="{DFE8DBCE-AC0E-4AFA-92EE-F9165C17B09F}" type="presOf" srcId="{934D7282-97AE-4FDB-8A33-B72A0B22B8AA}" destId="{2E128DEC-F0CF-4E25-90A6-D2320707AB34}" srcOrd="1" destOrd="0" presId="urn:microsoft.com/office/officeart/2016/7/layout/LinearBlockProcessNumbered"/>
    <dgm:cxn modelId="{62FD6FD8-0B86-4BFF-835E-6605206C2F34}" type="presOf" srcId="{D5619302-E193-4E1E-957E-1247A0AD68E0}" destId="{BE6AE28B-45A3-47A1-87FD-C6346D6DB704}" srcOrd="0" destOrd="0" presId="urn:microsoft.com/office/officeart/2016/7/layout/LinearBlockProcessNumbered"/>
    <dgm:cxn modelId="{F5FBEAED-F350-4857-8268-2F17328E04A3}" srcId="{0513AC81-AE6E-4F26-9965-737723CA52F2}" destId="{D5619302-E193-4E1E-957E-1247A0AD68E0}" srcOrd="0" destOrd="0" parTransId="{67B896CF-28EC-439C-BC64-2F37DF68004F}" sibTransId="{A411885A-C7B5-4E34-9A04-2824BE25AEF1}"/>
    <dgm:cxn modelId="{E1D83290-C2B5-48D0-9F30-B443BFEA00E8}" type="presParOf" srcId="{0D9F3AB5-A0D8-4A9B-9383-FE21CDB17FC5}" destId="{6C2D948F-5D1E-4646-BC67-743D3CD5CDB4}" srcOrd="0" destOrd="0" presId="urn:microsoft.com/office/officeart/2016/7/layout/LinearBlockProcessNumbered"/>
    <dgm:cxn modelId="{D3FDD801-C3D7-4883-A3BB-153ACA705042}" type="presParOf" srcId="{6C2D948F-5D1E-4646-BC67-743D3CD5CDB4}" destId="{BE6AE28B-45A3-47A1-87FD-C6346D6DB704}" srcOrd="0" destOrd="0" presId="urn:microsoft.com/office/officeart/2016/7/layout/LinearBlockProcessNumbered"/>
    <dgm:cxn modelId="{3123DC6B-D73A-4789-9491-D1CB5806455D}" type="presParOf" srcId="{6C2D948F-5D1E-4646-BC67-743D3CD5CDB4}" destId="{2BD0B100-4478-4A27-85D3-D327EF4C6B4D}" srcOrd="1" destOrd="0" presId="urn:microsoft.com/office/officeart/2016/7/layout/LinearBlockProcessNumbered"/>
    <dgm:cxn modelId="{DC0A0DC6-A11E-496D-8BE0-5F60BC08EF2F}" type="presParOf" srcId="{6C2D948F-5D1E-4646-BC67-743D3CD5CDB4}" destId="{BEEA2DB2-E857-44B8-9048-90F9B188D03B}" srcOrd="2" destOrd="0" presId="urn:microsoft.com/office/officeart/2016/7/layout/LinearBlockProcessNumbered"/>
    <dgm:cxn modelId="{95FF1A66-D95A-4B9E-895B-4E71077FCEC2}" type="presParOf" srcId="{0D9F3AB5-A0D8-4A9B-9383-FE21CDB17FC5}" destId="{2FB3E7DC-7A7E-4359-8BCB-BBAF66A4B353}" srcOrd="1" destOrd="0" presId="urn:microsoft.com/office/officeart/2016/7/layout/LinearBlockProcessNumbered"/>
    <dgm:cxn modelId="{B67E8F09-6873-4FA4-80C8-1F1763DBF25A}" type="presParOf" srcId="{0D9F3AB5-A0D8-4A9B-9383-FE21CDB17FC5}" destId="{8525E6C5-F6F7-4D45-B164-99B57CC0F21E}" srcOrd="2" destOrd="0" presId="urn:microsoft.com/office/officeart/2016/7/layout/LinearBlockProcessNumbered"/>
    <dgm:cxn modelId="{81102782-494E-41F4-9C69-51C8B5EDAA6F}" type="presParOf" srcId="{8525E6C5-F6F7-4D45-B164-99B57CC0F21E}" destId="{BA780BE5-B1AF-49BD-8E39-F01BF5326DF5}" srcOrd="0" destOrd="0" presId="urn:microsoft.com/office/officeart/2016/7/layout/LinearBlockProcessNumbered"/>
    <dgm:cxn modelId="{90EEEB41-35A8-4DDA-B71F-25C0CA3628FE}" type="presParOf" srcId="{8525E6C5-F6F7-4D45-B164-99B57CC0F21E}" destId="{03102447-1133-4461-BDDA-B10D98311561}" srcOrd="1" destOrd="0" presId="urn:microsoft.com/office/officeart/2016/7/layout/LinearBlockProcessNumbered"/>
    <dgm:cxn modelId="{0F9B84E7-5C0F-4EFA-80C4-73B7F69859CC}" type="presParOf" srcId="{8525E6C5-F6F7-4D45-B164-99B57CC0F21E}" destId="{2E128DEC-F0CF-4E25-90A6-D2320707AB34}" srcOrd="2" destOrd="0" presId="urn:microsoft.com/office/officeart/2016/7/layout/LinearBlockProcessNumbered"/>
    <dgm:cxn modelId="{7959DE6B-3FEB-4B28-8A7A-AA0B8F036B2B}" type="presParOf" srcId="{0D9F3AB5-A0D8-4A9B-9383-FE21CDB17FC5}" destId="{A2B865F7-ABEC-4826-9612-A7C90B6ACB59}" srcOrd="3" destOrd="0" presId="urn:microsoft.com/office/officeart/2016/7/layout/LinearBlockProcessNumbered"/>
    <dgm:cxn modelId="{365752BF-4C95-4812-97C6-2BCD1B243C99}" type="presParOf" srcId="{0D9F3AB5-A0D8-4A9B-9383-FE21CDB17FC5}" destId="{AD281511-798F-4A8A-AE54-E55DA865DB63}" srcOrd="4" destOrd="0" presId="urn:microsoft.com/office/officeart/2016/7/layout/LinearBlockProcessNumbered"/>
    <dgm:cxn modelId="{DE8B4051-6ADD-4188-836F-C7BB12B1313E}" type="presParOf" srcId="{AD281511-798F-4A8A-AE54-E55DA865DB63}" destId="{38823433-32FA-434B-B5C9-26F4668AFA47}" srcOrd="0" destOrd="0" presId="urn:microsoft.com/office/officeart/2016/7/layout/LinearBlockProcessNumbered"/>
    <dgm:cxn modelId="{5F048F8C-54D0-4242-9D65-F0D49280AAF9}" type="presParOf" srcId="{AD281511-798F-4A8A-AE54-E55DA865DB63}" destId="{9A38446C-5A83-463D-918D-2897D2D2FA5B}" srcOrd="1" destOrd="0" presId="urn:microsoft.com/office/officeart/2016/7/layout/LinearBlockProcessNumbered"/>
    <dgm:cxn modelId="{9BBD4F78-FF08-492F-AFD5-6B30E4D58A64}" type="presParOf" srcId="{AD281511-798F-4A8A-AE54-E55DA865DB63}" destId="{F41B9D96-FC4D-4DCA-90A8-6FD6572C4510}" srcOrd="2" destOrd="0" presId="urn:microsoft.com/office/officeart/2016/7/layout/LinearBlockProcessNumbered"/>
    <dgm:cxn modelId="{873CEF36-81F7-4677-AAF3-289A559023E4}" type="presParOf" srcId="{0D9F3AB5-A0D8-4A9B-9383-FE21CDB17FC5}" destId="{FBA31C2A-3806-4156-815B-B9D6CC728846}" srcOrd="5" destOrd="0" presId="urn:microsoft.com/office/officeart/2016/7/layout/LinearBlockProcessNumbered"/>
    <dgm:cxn modelId="{62C3018B-898F-4FF5-9B40-96AF76FA0CB7}" type="presParOf" srcId="{0D9F3AB5-A0D8-4A9B-9383-FE21CDB17FC5}" destId="{F4153FCB-8FBA-429D-A51A-6969D52CAE7C}" srcOrd="6" destOrd="0" presId="urn:microsoft.com/office/officeart/2016/7/layout/LinearBlockProcessNumbered"/>
    <dgm:cxn modelId="{10ECBDF6-F417-4CBF-B1C9-85E09C1C8F54}" type="presParOf" srcId="{F4153FCB-8FBA-429D-A51A-6969D52CAE7C}" destId="{3FC400E1-F5DF-408A-9FAC-6EFABD0A509E}" srcOrd="0" destOrd="0" presId="urn:microsoft.com/office/officeart/2016/7/layout/LinearBlockProcessNumbered"/>
    <dgm:cxn modelId="{1B8D13F3-1661-4495-BC17-1715E82787AE}" type="presParOf" srcId="{F4153FCB-8FBA-429D-A51A-6969D52CAE7C}" destId="{B41BC6AA-A2FC-49EC-8E0A-AD8507805A6D}" srcOrd="1" destOrd="0" presId="urn:microsoft.com/office/officeart/2016/7/layout/LinearBlockProcessNumbered"/>
    <dgm:cxn modelId="{6F8A07BE-B4CE-4D46-A50A-845C232F298B}" type="presParOf" srcId="{F4153FCB-8FBA-429D-A51A-6969D52CAE7C}" destId="{4B6D0E3D-0346-4F55-810E-EB1D191ED1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FDCA48-61D4-4C0F-B78B-7848ED41A7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2E1E44-9E61-4331-B771-0831D810F01C}">
      <dgm:prSet/>
      <dgm:spPr/>
      <dgm:t>
        <a:bodyPr/>
        <a:lstStyle/>
        <a:p>
          <a:r>
            <a:rPr lang="en-CA"/>
            <a:t>Prefer composition instead</a:t>
          </a:r>
          <a:endParaRPr lang="en-US"/>
        </a:p>
      </dgm:t>
    </dgm:pt>
    <dgm:pt modelId="{F182E64C-344A-40D5-8363-E3C23C89ED48}" type="parTrans" cxnId="{C3DB7175-E42C-4624-B249-D64F291F5938}">
      <dgm:prSet/>
      <dgm:spPr/>
      <dgm:t>
        <a:bodyPr/>
        <a:lstStyle/>
        <a:p>
          <a:endParaRPr lang="en-US"/>
        </a:p>
      </dgm:t>
    </dgm:pt>
    <dgm:pt modelId="{51226E56-D115-4B2B-81DD-CE40B54B2EDB}" type="sibTrans" cxnId="{C3DB7175-E42C-4624-B249-D64F291F5938}">
      <dgm:prSet/>
      <dgm:spPr/>
      <dgm:t>
        <a:bodyPr/>
        <a:lstStyle/>
        <a:p>
          <a:endParaRPr lang="en-US"/>
        </a:p>
      </dgm:t>
    </dgm:pt>
    <dgm:pt modelId="{08B8470A-FC3A-47B5-A8A3-A9DAFE1516A1}">
      <dgm:prSet/>
      <dgm:spPr/>
      <dgm:t>
        <a:bodyPr/>
        <a:lstStyle/>
        <a:p>
          <a:r>
            <a:rPr lang="en-CA"/>
            <a:t>Inheritance implies a “is-a” relationship between entities </a:t>
          </a:r>
          <a:endParaRPr lang="en-US"/>
        </a:p>
      </dgm:t>
    </dgm:pt>
    <dgm:pt modelId="{F3FE9244-DCF7-4D28-9670-3869E75C2B0B}" type="parTrans" cxnId="{674CF4EE-1DB7-4C76-8A5B-A32D9DBE7637}">
      <dgm:prSet/>
      <dgm:spPr/>
      <dgm:t>
        <a:bodyPr/>
        <a:lstStyle/>
        <a:p>
          <a:endParaRPr lang="en-US"/>
        </a:p>
      </dgm:t>
    </dgm:pt>
    <dgm:pt modelId="{3552A6F1-965D-4C41-96ED-285B7FE27D78}" type="sibTrans" cxnId="{674CF4EE-1DB7-4C76-8A5B-A32D9DBE7637}">
      <dgm:prSet/>
      <dgm:spPr/>
      <dgm:t>
        <a:bodyPr/>
        <a:lstStyle/>
        <a:p>
          <a:endParaRPr lang="en-US"/>
        </a:p>
      </dgm:t>
    </dgm:pt>
    <dgm:pt modelId="{E7635077-4400-427A-9566-DB80D5F62BC9}">
      <dgm:prSet/>
      <dgm:spPr/>
      <dgm:t>
        <a:bodyPr/>
        <a:lstStyle/>
        <a:p>
          <a:r>
            <a:rPr lang="en-CA"/>
            <a:t>Composition implies a “has-a” relationship between entities</a:t>
          </a:r>
          <a:endParaRPr lang="en-US"/>
        </a:p>
      </dgm:t>
    </dgm:pt>
    <dgm:pt modelId="{B12A2499-0174-4F36-A1DA-C4BD7339B141}" type="parTrans" cxnId="{466DED8B-1377-4D48-B533-25065DC9EF5E}">
      <dgm:prSet/>
      <dgm:spPr/>
      <dgm:t>
        <a:bodyPr/>
        <a:lstStyle/>
        <a:p>
          <a:endParaRPr lang="en-US"/>
        </a:p>
      </dgm:t>
    </dgm:pt>
    <dgm:pt modelId="{12C5CD23-1B57-437C-A634-94350DA3814B}" type="sibTrans" cxnId="{466DED8B-1377-4D48-B533-25065DC9EF5E}">
      <dgm:prSet/>
      <dgm:spPr/>
      <dgm:t>
        <a:bodyPr/>
        <a:lstStyle/>
        <a:p>
          <a:endParaRPr lang="en-US"/>
        </a:p>
      </dgm:t>
    </dgm:pt>
    <dgm:pt modelId="{B95E88A8-505C-41BE-9249-83C05981AB29}">
      <dgm:prSet/>
      <dgm:spPr/>
      <dgm:t>
        <a:bodyPr/>
        <a:lstStyle/>
        <a:p>
          <a:r>
            <a:rPr lang="en-CA"/>
            <a:t>Small amount of extra coding (have to forward functions) </a:t>
          </a:r>
          <a:endParaRPr lang="en-US"/>
        </a:p>
      </dgm:t>
    </dgm:pt>
    <dgm:pt modelId="{EE4B62FD-AF23-4E13-B377-2F3D626677D4}" type="parTrans" cxnId="{3496FB14-3E52-4096-9F98-8906A38CEBA0}">
      <dgm:prSet/>
      <dgm:spPr/>
      <dgm:t>
        <a:bodyPr/>
        <a:lstStyle/>
        <a:p>
          <a:endParaRPr lang="en-US"/>
        </a:p>
      </dgm:t>
    </dgm:pt>
    <dgm:pt modelId="{FE2A2735-C8E0-4031-8B47-057B6B593E11}" type="sibTrans" cxnId="{3496FB14-3E52-4096-9F98-8906A38CEBA0}">
      <dgm:prSet/>
      <dgm:spPr/>
      <dgm:t>
        <a:bodyPr/>
        <a:lstStyle/>
        <a:p>
          <a:endParaRPr lang="en-US"/>
        </a:p>
      </dgm:t>
    </dgm:pt>
    <dgm:pt modelId="{3E274AA3-3CE1-4477-8459-52228AB8DC6D}">
      <dgm:prSet/>
      <dgm:spPr/>
      <dgm:t>
        <a:bodyPr/>
        <a:lstStyle/>
        <a:p>
          <a:r>
            <a:rPr lang="en-CA"/>
            <a:t>Still better and safer </a:t>
          </a:r>
          <a:endParaRPr lang="en-US"/>
        </a:p>
      </dgm:t>
    </dgm:pt>
    <dgm:pt modelId="{D66EAC2A-9AD4-4F2B-BF5D-81ED779E3D68}" type="parTrans" cxnId="{57213D24-3193-4118-8822-312FBF71B764}">
      <dgm:prSet/>
      <dgm:spPr/>
      <dgm:t>
        <a:bodyPr/>
        <a:lstStyle/>
        <a:p>
          <a:endParaRPr lang="en-US"/>
        </a:p>
      </dgm:t>
    </dgm:pt>
    <dgm:pt modelId="{DB2878BF-B6CB-4F9F-81FD-CB048F1998AE}" type="sibTrans" cxnId="{57213D24-3193-4118-8822-312FBF71B764}">
      <dgm:prSet/>
      <dgm:spPr/>
      <dgm:t>
        <a:bodyPr/>
        <a:lstStyle/>
        <a:p>
          <a:endParaRPr lang="en-US"/>
        </a:p>
      </dgm:t>
    </dgm:pt>
    <dgm:pt modelId="{46F6BE5A-3A98-42D8-A9EA-CA1653230518}" type="pres">
      <dgm:prSet presAssocID="{48FDCA48-61D4-4C0F-B78B-7848ED41A75F}" presName="linear" presStyleCnt="0">
        <dgm:presLayoutVars>
          <dgm:animLvl val="lvl"/>
          <dgm:resizeHandles val="exact"/>
        </dgm:presLayoutVars>
      </dgm:prSet>
      <dgm:spPr/>
    </dgm:pt>
    <dgm:pt modelId="{D64D3CD1-3283-43BA-917D-CA6BD41AD309}" type="pres">
      <dgm:prSet presAssocID="{622E1E44-9E61-4331-B771-0831D810F0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079774-7B05-4AC7-A9BF-86346F79D2D5}" type="pres">
      <dgm:prSet presAssocID="{51226E56-D115-4B2B-81DD-CE40B54B2EDB}" presName="spacer" presStyleCnt="0"/>
      <dgm:spPr/>
    </dgm:pt>
    <dgm:pt modelId="{BB1A4389-17E1-4AAB-A389-C21CAC08DBCC}" type="pres">
      <dgm:prSet presAssocID="{08B8470A-FC3A-47B5-A8A3-A9DAFE1516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210EEE-8295-4BA1-874A-1AA2EC996BE9}" type="pres">
      <dgm:prSet presAssocID="{3552A6F1-965D-4C41-96ED-285B7FE27D78}" presName="spacer" presStyleCnt="0"/>
      <dgm:spPr/>
    </dgm:pt>
    <dgm:pt modelId="{401C0C63-1289-4996-A6C9-BD80CEAD6E07}" type="pres">
      <dgm:prSet presAssocID="{E7635077-4400-427A-9566-DB80D5F62B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650957-687F-43CA-A23B-034507DB3AAF}" type="pres">
      <dgm:prSet presAssocID="{12C5CD23-1B57-437C-A634-94350DA3814B}" presName="spacer" presStyleCnt="0"/>
      <dgm:spPr/>
    </dgm:pt>
    <dgm:pt modelId="{CD6FB95F-AEC1-4BD7-87C4-716A9116F9B7}" type="pres">
      <dgm:prSet presAssocID="{B95E88A8-505C-41BE-9249-83C05981AB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1FD4CB-4D68-46B9-B5DE-5DE10A6F26C1}" type="pres">
      <dgm:prSet presAssocID="{FE2A2735-C8E0-4031-8B47-057B6B593E11}" presName="spacer" presStyleCnt="0"/>
      <dgm:spPr/>
    </dgm:pt>
    <dgm:pt modelId="{7B8A1A62-6DF8-41C0-B435-12DF73ED8067}" type="pres">
      <dgm:prSet presAssocID="{3E274AA3-3CE1-4477-8459-52228AB8DC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929500-503E-46C1-8F4D-D5EA4C88AF00}" type="presOf" srcId="{08B8470A-FC3A-47B5-A8A3-A9DAFE1516A1}" destId="{BB1A4389-17E1-4AAB-A389-C21CAC08DBCC}" srcOrd="0" destOrd="0" presId="urn:microsoft.com/office/officeart/2005/8/layout/vList2"/>
    <dgm:cxn modelId="{3496FB14-3E52-4096-9F98-8906A38CEBA0}" srcId="{48FDCA48-61D4-4C0F-B78B-7848ED41A75F}" destId="{B95E88A8-505C-41BE-9249-83C05981AB29}" srcOrd="3" destOrd="0" parTransId="{EE4B62FD-AF23-4E13-B377-2F3D626677D4}" sibTransId="{FE2A2735-C8E0-4031-8B47-057B6B593E11}"/>
    <dgm:cxn modelId="{C7957F15-C360-4A09-8C0D-BA691AEFF98A}" type="presOf" srcId="{B95E88A8-505C-41BE-9249-83C05981AB29}" destId="{CD6FB95F-AEC1-4BD7-87C4-716A9116F9B7}" srcOrd="0" destOrd="0" presId="urn:microsoft.com/office/officeart/2005/8/layout/vList2"/>
    <dgm:cxn modelId="{47DCAC22-E0DE-454A-A63C-0B3A15716BA4}" type="presOf" srcId="{48FDCA48-61D4-4C0F-B78B-7848ED41A75F}" destId="{46F6BE5A-3A98-42D8-A9EA-CA1653230518}" srcOrd="0" destOrd="0" presId="urn:microsoft.com/office/officeart/2005/8/layout/vList2"/>
    <dgm:cxn modelId="{57213D24-3193-4118-8822-312FBF71B764}" srcId="{48FDCA48-61D4-4C0F-B78B-7848ED41A75F}" destId="{3E274AA3-3CE1-4477-8459-52228AB8DC6D}" srcOrd="4" destOrd="0" parTransId="{D66EAC2A-9AD4-4F2B-BF5D-81ED779E3D68}" sibTransId="{DB2878BF-B6CB-4F9F-81FD-CB048F1998AE}"/>
    <dgm:cxn modelId="{0104B82D-657A-46AB-A9C5-B6C802F512BF}" type="presOf" srcId="{3E274AA3-3CE1-4477-8459-52228AB8DC6D}" destId="{7B8A1A62-6DF8-41C0-B435-12DF73ED8067}" srcOrd="0" destOrd="0" presId="urn:microsoft.com/office/officeart/2005/8/layout/vList2"/>
    <dgm:cxn modelId="{D272223A-9053-4DAB-AB0D-2E49A750EBB3}" type="presOf" srcId="{E7635077-4400-427A-9566-DB80D5F62BC9}" destId="{401C0C63-1289-4996-A6C9-BD80CEAD6E07}" srcOrd="0" destOrd="0" presId="urn:microsoft.com/office/officeart/2005/8/layout/vList2"/>
    <dgm:cxn modelId="{C3DB7175-E42C-4624-B249-D64F291F5938}" srcId="{48FDCA48-61D4-4C0F-B78B-7848ED41A75F}" destId="{622E1E44-9E61-4331-B771-0831D810F01C}" srcOrd="0" destOrd="0" parTransId="{F182E64C-344A-40D5-8363-E3C23C89ED48}" sibTransId="{51226E56-D115-4B2B-81DD-CE40B54B2EDB}"/>
    <dgm:cxn modelId="{466DED8B-1377-4D48-B533-25065DC9EF5E}" srcId="{48FDCA48-61D4-4C0F-B78B-7848ED41A75F}" destId="{E7635077-4400-427A-9566-DB80D5F62BC9}" srcOrd="2" destOrd="0" parTransId="{B12A2499-0174-4F36-A1DA-C4BD7339B141}" sibTransId="{12C5CD23-1B57-437C-A634-94350DA3814B}"/>
    <dgm:cxn modelId="{50B244BB-E3F0-4F16-84E8-292043DACE22}" type="presOf" srcId="{622E1E44-9E61-4331-B771-0831D810F01C}" destId="{D64D3CD1-3283-43BA-917D-CA6BD41AD309}" srcOrd="0" destOrd="0" presId="urn:microsoft.com/office/officeart/2005/8/layout/vList2"/>
    <dgm:cxn modelId="{674CF4EE-1DB7-4C76-8A5B-A32D9DBE7637}" srcId="{48FDCA48-61D4-4C0F-B78B-7848ED41A75F}" destId="{08B8470A-FC3A-47B5-A8A3-A9DAFE1516A1}" srcOrd="1" destOrd="0" parTransId="{F3FE9244-DCF7-4D28-9670-3869E75C2B0B}" sibTransId="{3552A6F1-965D-4C41-96ED-285B7FE27D78}"/>
    <dgm:cxn modelId="{3D22CDC2-A998-4FF3-8014-0BA39CCE3FC9}" type="presParOf" srcId="{46F6BE5A-3A98-42D8-A9EA-CA1653230518}" destId="{D64D3CD1-3283-43BA-917D-CA6BD41AD309}" srcOrd="0" destOrd="0" presId="urn:microsoft.com/office/officeart/2005/8/layout/vList2"/>
    <dgm:cxn modelId="{BA844ED3-C8D8-4ED7-8D4E-D4B14C8343DE}" type="presParOf" srcId="{46F6BE5A-3A98-42D8-A9EA-CA1653230518}" destId="{A3079774-7B05-4AC7-A9BF-86346F79D2D5}" srcOrd="1" destOrd="0" presId="urn:microsoft.com/office/officeart/2005/8/layout/vList2"/>
    <dgm:cxn modelId="{6F82C5C9-6748-415A-80E0-FF24E99FD32F}" type="presParOf" srcId="{46F6BE5A-3A98-42D8-A9EA-CA1653230518}" destId="{BB1A4389-17E1-4AAB-A389-C21CAC08DBCC}" srcOrd="2" destOrd="0" presId="urn:microsoft.com/office/officeart/2005/8/layout/vList2"/>
    <dgm:cxn modelId="{18B42EB7-5CF4-44D7-896C-184DA86D499E}" type="presParOf" srcId="{46F6BE5A-3A98-42D8-A9EA-CA1653230518}" destId="{0C210EEE-8295-4BA1-874A-1AA2EC996BE9}" srcOrd="3" destOrd="0" presId="urn:microsoft.com/office/officeart/2005/8/layout/vList2"/>
    <dgm:cxn modelId="{B430DF21-8369-4857-B074-E655E1A293A3}" type="presParOf" srcId="{46F6BE5A-3A98-42D8-A9EA-CA1653230518}" destId="{401C0C63-1289-4996-A6C9-BD80CEAD6E07}" srcOrd="4" destOrd="0" presId="urn:microsoft.com/office/officeart/2005/8/layout/vList2"/>
    <dgm:cxn modelId="{E4635387-8D56-4BEF-B85C-D497B1BEB45E}" type="presParOf" srcId="{46F6BE5A-3A98-42D8-A9EA-CA1653230518}" destId="{95650957-687F-43CA-A23B-034507DB3AAF}" srcOrd="5" destOrd="0" presId="urn:microsoft.com/office/officeart/2005/8/layout/vList2"/>
    <dgm:cxn modelId="{9DC6A657-C03E-41CF-8723-B1BC04E7813D}" type="presParOf" srcId="{46F6BE5A-3A98-42D8-A9EA-CA1653230518}" destId="{CD6FB95F-AEC1-4BD7-87C4-716A9116F9B7}" srcOrd="6" destOrd="0" presId="urn:microsoft.com/office/officeart/2005/8/layout/vList2"/>
    <dgm:cxn modelId="{AA0BA19C-31DC-4204-8907-414D2FD5AA73}" type="presParOf" srcId="{46F6BE5A-3A98-42D8-A9EA-CA1653230518}" destId="{181FD4CB-4D68-46B9-B5DE-5DE10A6F26C1}" srcOrd="7" destOrd="0" presId="urn:microsoft.com/office/officeart/2005/8/layout/vList2"/>
    <dgm:cxn modelId="{3AF050A1-1EA2-4AA1-B418-86769331BA1E}" type="presParOf" srcId="{46F6BE5A-3A98-42D8-A9EA-CA1653230518}" destId="{7B8A1A62-6DF8-41C0-B435-12DF73ED80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ABD74-6448-4D50-ADAA-0F7F05722B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430674-B609-4EF1-8A06-D908B1536134}">
      <dgm:prSet custT="1"/>
      <dgm:spPr/>
      <dgm:t>
        <a:bodyPr/>
        <a:lstStyle/>
        <a:p>
          <a:r>
            <a:rPr lang="en-CA" sz="3600" dirty="0"/>
            <a:t>The idea that one object may contain another </a:t>
          </a:r>
          <a:endParaRPr lang="en-US" sz="3600" dirty="0"/>
        </a:p>
      </dgm:t>
    </dgm:pt>
    <dgm:pt modelId="{538AE467-71A3-491E-AFFC-7870165CB960}" type="parTrans" cxnId="{C030DCFE-8FAF-4BB2-B613-88404C92A082}">
      <dgm:prSet/>
      <dgm:spPr/>
      <dgm:t>
        <a:bodyPr/>
        <a:lstStyle/>
        <a:p>
          <a:endParaRPr lang="en-US"/>
        </a:p>
      </dgm:t>
    </dgm:pt>
    <dgm:pt modelId="{6B22E7A6-C51B-4C5D-9C51-8916D1BA1ABD}" type="sibTrans" cxnId="{C030DCFE-8FAF-4BB2-B613-88404C92A082}">
      <dgm:prSet/>
      <dgm:spPr/>
      <dgm:t>
        <a:bodyPr/>
        <a:lstStyle/>
        <a:p>
          <a:endParaRPr lang="en-US"/>
        </a:p>
      </dgm:t>
    </dgm:pt>
    <dgm:pt modelId="{1B8CD2F7-56AF-40CC-8D8A-02C66912A894}">
      <dgm:prSet custT="1"/>
      <dgm:spPr/>
      <dgm:t>
        <a:bodyPr/>
        <a:lstStyle/>
        <a:p>
          <a:r>
            <a:rPr lang="en-CA" sz="3600" dirty="0"/>
            <a:t>Any class with any fields is an example of composition </a:t>
          </a:r>
          <a:endParaRPr lang="en-US" sz="3600" dirty="0"/>
        </a:p>
      </dgm:t>
    </dgm:pt>
    <dgm:pt modelId="{17C36DFB-8B14-4DF0-BE79-BEC122891683}" type="parTrans" cxnId="{9263C5D0-2B61-432F-AEFE-C661B29B0A70}">
      <dgm:prSet/>
      <dgm:spPr/>
      <dgm:t>
        <a:bodyPr/>
        <a:lstStyle/>
        <a:p>
          <a:endParaRPr lang="en-US"/>
        </a:p>
      </dgm:t>
    </dgm:pt>
    <dgm:pt modelId="{D8656CE2-6267-420B-84DF-1B4D18BB9A06}" type="sibTrans" cxnId="{9263C5D0-2B61-432F-AEFE-C661B29B0A70}">
      <dgm:prSet/>
      <dgm:spPr/>
      <dgm:t>
        <a:bodyPr/>
        <a:lstStyle/>
        <a:p>
          <a:endParaRPr lang="en-US"/>
        </a:p>
      </dgm:t>
    </dgm:pt>
    <dgm:pt modelId="{DD774D3B-559C-4421-B18A-80ADF7349A57}">
      <dgm:prSet custT="1"/>
      <dgm:spPr/>
      <dgm:t>
        <a:bodyPr/>
        <a:lstStyle/>
        <a:p>
          <a:r>
            <a:rPr lang="en-CA" sz="3600" dirty="0"/>
            <a:t>Trivial concept, but used to describe alternative to inheritance</a:t>
          </a:r>
          <a:endParaRPr lang="en-US" sz="3600" dirty="0"/>
        </a:p>
      </dgm:t>
    </dgm:pt>
    <dgm:pt modelId="{4FF1F936-E861-43CF-9C57-01190AF4B61E}" type="parTrans" cxnId="{3C136B59-A8D9-4EFA-B01A-3F4018D4A346}">
      <dgm:prSet/>
      <dgm:spPr/>
      <dgm:t>
        <a:bodyPr/>
        <a:lstStyle/>
        <a:p>
          <a:endParaRPr lang="en-US"/>
        </a:p>
      </dgm:t>
    </dgm:pt>
    <dgm:pt modelId="{DB417136-352E-44BB-8D85-DF26B41500C8}" type="sibTrans" cxnId="{3C136B59-A8D9-4EFA-B01A-3F4018D4A346}">
      <dgm:prSet/>
      <dgm:spPr/>
      <dgm:t>
        <a:bodyPr/>
        <a:lstStyle/>
        <a:p>
          <a:endParaRPr lang="en-US"/>
        </a:p>
      </dgm:t>
    </dgm:pt>
    <dgm:pt modelId="{0A0ECBCD-946A-4B3D-9E88-462BD70F13A4}" type="pres">
      <dgm:prSet presAssocID="{138ABD74-6448-4D50-ADAA-0F7F05722B63}" presName="root" presStyleCnt="0">
        <dgm:presLayoutVars>
          <dgm:dir/>
          <dgm:resizeHandles val="exact"/>
        </dgm:presLayoutVars>
      </dgm:prSet>
      <dgm:spPr/>
    </dgm:pt>
    <dgm:pt modelId="{A61FDB38-37F5-4E07-9C87-C99E68B2C47E}" type="pres">
      <dgm:prSet presAssocID="{99430674-B609-4EF1-8A06-D908B1536134}" presName="compNode" presStyleCnt="0"/>
      <dgm:spPr/>
    </dgm:pt>
    <dgm:pt modelId="{80C09DAB-1D4E-4FAC-9C01-1A0833311F0B}" type="pres">
      <dgm:prSet presAssocID="{99430674-B609-4EF1-8A06-D908B1536134}" presName="bgRect" presStyleLbl="bgShp" presStyleIdx="0" presStyleCnt="3"/>
      <dgm:spPr/>
    </dgm:pt>
    <dgm:pt modelId="{2E8F1F89-F9CF-499E-838D-612404E92BCB}" type="pres">
      <dgm:prSet presAssocID="{99430674-B609-4EF1-8A06-D908B15361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063A6BB-9BF0-4E28-8FFB-22B8BD6EC43D}" type="pres">
      <dgm:prSet presAssocID="{99430674-B609-4EF1-8A06-D908B1536134}" presName="spaceRect" presStyleCnt="0"/>
      <dgm:spPr/>
    </dgm:pt>
    <dgm:pt modelId="{B6E73615-7B37-45A9-8330-0292360E7F40}" type="pres">
      <dgm:prSet presAssocID="{99430674-B609-4EF1-8A06-D908B1536134}" presName="parTx" presStyleLbl="revTx" presStyleIdx="0" presStyleCnt="3">
        <dgm:presLayoutVars>
          <dgm:chMax val="0"/>
          <dgm:chPref val="0"/>
        </dgm:presLayoutVars>
      </dgm:prSet>
      <dgm:spPr/>
    </dgm:pt>
    <dgm:pt modelId="{3E155281-AC35-400E-86DC-29013DC8F119}" type="pres">
      <dgm:prSet presAssocID="{6B22E7A6-C51B-4C5D-9C51-8916D1BA1ABD}" presName="sibTrans" presStyleCnt="0"/>
      <dgm:spPr/>
    </dgm:pt>
    <dgm:pt modelId="{0D5E910A-80AC-4A8A-AEF1-55D09654B111}" type="pres">
      <dgm:prSet presAssocID="{1B8CD2F7-56AF-40CC-8D8A-02C66912A894}" presName="compNode" presStyleCnt="0"/>
      <dgm:spPr/>
    </dgm:pt>
    <dgm:pt modelId="{472FDD42-36C7-4333-9109-42F1ED5967BF}" type="pres">
      <dgm:prSet presAssocID="{1B8CD2F7-56AF-40CC-8D8A-02C66912A894}" presName="bgRect" presStyleLbl="bgShp" presStyleIdx="1" presStyleCnt="3"/>
      <dgm:spPr/>
    </dgm:pt>
    <dgm:pt modelId="{25863639-E42C-45B3-952A-3272578F686D}" type="pres">
      <dgm:prSet presAssocID="{1B8CD2F7-56AF-40CC-8D8A-02C66912A8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F8CAAFD-B8BF-4B7A-AB3E-34E58B240885}" type="pres">
      <dgm:prSet presAssocID="{1B8CD2F7-56AF-40CC-8D8A-02C66912A894}" presName="spaceRect" presStyleCnt="0"/>
      <dgm:spPr/>
    </dgm:pt>
    <dgm:pt modelId="{9D939D84-2924-4A90-BF31-A020DBD264C9}" type="pres">
      <dgm:prSet presAssocID="{1B8CD2F7-56AF-40CC-8D8A-02C66912A894}" presName="parTx" presStyleLbl="revTx" presStyleIdx="1" presStyleCnt="3">
        <dgm:presLayoutVars>
          <dgm:chMax val="0"/>
          <dgm:chPref val="0"/>
        </dgm:presLayoutVars>
      </dgm:prSet>
      <dgm:spPr/>
    </dgm:pt>
    <dgm:pt modelId="{565C9440-F560-4A5A-BFA2-3568DF7A98B4}" type="pres">
      <dgm:prSet presAssocID="{D8656CE2-6267-420B-84DF-1B4D18BB9A06}" presName="sibTrans" presStyleCnt="0"/>
      <dgm:spPr/>
    </dgm:pt>
    <dgm:pt modelId="{FEC38BA1-47E1-4AC7-B2A9-0C861F76D5B4}" type="pres">
      <dgm:prSet presAssocID="{DD774D3B-559C-4421-B18A-80ADF7349A57}" presName="compNode" presStyleCnt="0"/>
      <dgm:spPr/>
    </dgm:pt>
    <dgm:pt modelId="{83F67EAF-6659-45A8-BBBD-5874EB34E3ED}" type="pres">
      <dgm:prSet presAssocID="{DD774D3B-559C-4421-B18A-80ADF7349A57}" presName="bgRect" presStyleLbl="bgShp" presStyleIdx="2" presStyleCnt="3"/>
      <dgm:spPr/>
    </dgm:pt>
    <dgm:pt modelId="{EBD5187A-B53E-4142-A812-E67D6691C0A9}" type="pres">
      <dgm:prSet presAssocID="{DD774D3B-559C-4421-B18A-80ADF7349A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1573A3-A5E6-4DB3-8408-564657EB43BB}" type="pres">
      <dgm:prSet presAssocID="{DD774D3B-559C-4421-B18A-80ADF7349A57}" presName="spaceRect" presStyleCnt="0"/>
      <dgm:spPr/>
    </dgm:pt>
    <dgm:pt modelId="{A77DB9B5-DBA8-4A6C-AF66-90B089D59CB2}" type="pres">
      <dgm:prSet presAssocID="{DD774D3B-559C-4421-B18A-80ADF7349A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906075-1384-4EE7-9EA9-8329AE026067}" type="presOf" srcId="{DD774D3B-559C-4421-B18A-80ADF7349A57}" destId="{A77DB9B5-DBA8-4A6C-AF66-90B089D59CB2}" srcOrd="0" destOrd="0" presId="urn:microsoft.com/office/officeart/2018/2/layout/IconVerticalSolidList"/>
    <dgm:cxn modelId="{3C136B59-A8D9-4EFA-B01A-3F4018D4A346}" srcId="{138ABD74-6448-4D50-ADAA-0F7F05722B63}" destId="{DD774D3B-559C-4421-B18A-80ADF7349A57}" srcOrd="2" destOrd="0" parTransId="{4FF1F936-E861-43CF-9C57-01190AF4B61E}" sibTransId="{DB417136-352E-44BB-8D85-DF26B41500C8}"/>
    <dgm:cxn modelId="{3931819C-D3B4-4F5D-B7FD-DA21793D15FB}" type="presOf" srcId="{99430674-B609-4EF1-8A06-D908B1536134}" destId="{B6E73615-7B37-45A9-8330-0292360E7F40}" srcOrd="0" destOrd="0" presId="urn:microsoft.com/office/officeart/2018/2/layout/IconVerticalSolidList"/>
    <dgm:cxn modelId="{E32591AC-5AD3-40F7-81D8-2626DA6B6E44}" type="presOf" srcId="{138ABD74-6448-4D50-ADAA-0F7F05722B63}" destId="{0A0ECBCD-946A-4B3D-9E88-462BD70F13A4}" srcOrd="0" destOrd="0" presId="urn:microsoft.com/office/officeart/2018/2/layout/IconVerticalSolidList"/>
    <dgm:cxn modelId="{F79065B0-917D-4F9C-B037-EF62335D7C6C}" type="presOf" srcId="{1B8CD2F7-56AF-40CC-8D8A-02C66912A894}" destId="{9D939D84-2924-4A90-BF31-A020DBD264C9}" srcOrd="0" destOrd="0" presId="urn:microsoft.com/office/officeart/2018/2/layout/IconVerticalSolidList"/>
    <dgm:cxn modelId="{9263C5D0-2B61-432F-AEFE-C661B29B0A70}" srcId="{138ABD74-6448-4D50-ADAA-0F7F05722B63}" destId="{1B8CD2F7-56AF-40CC-8D8A-02C66912A894}" srcOrd="1" destOrd="0" parTransId="{17C36DFB-8B14-4DF0-BE79-BEC122891683}" sibTransId="{D8656CE2-6267-420B-84DF-1B4D18BB9A06}"/>
    <dgm:cxn modelId="{C030DCFE-8FAF-4BB2-B613-88404C92A082}" srcId="{138ABD74-6448-4D50-ADAA-0F7F05722B63}" destId="{99430674-B609-4EF1-8A06-D908B1536134}" srcOrd="0" destOrd="0" parTransId="{538AE467-71A3-491E-AFFC-7870165CB960}" sibTransId="{6B22E7A6-C51B-4C5D-9C51-8916D1BA1ABD}"/>
    <dgm:cxn modelId="{526FAABF-F0BA-41FC-8EAB-F3319BD3F2FC}" type="presParOf" srcId="{0A0ECBCD-946A-4B3D-9E88-462BD70F13A4}" destId="{A61FDB38-37F5-4E07-9C87-C99E68B2C47E}" srcOrd="0" destOrd="0" presId="urn:microsoft.com/office/officeart/2018/2/layout/IconVerticalSolidList"/>
    <dgm:cxn modelId="{73BC5D91-5E73-4325-888D-5F27D27E309E}" type="presParOf" srcId="{A61FDB38-37F5-4E07-9C87-C99E68B2C47E}" destId="{80C09DAB-1D4E-4FAC-9C01-1A0833311F0B}" srcOrd="0" destOrd="0" presId="urn:microsoft.com/office/officeart/2018/2/layout/IconVerticalSolidList"/>
    <dgm:cxn modelId="{F79D75ED-9120-43FE-93D3-849F2797C2A7}" type="presParOf" srcId="{A61FDB38-37F5-4E07-9C87-C99E68B2C47E}" destId="{2E8F1F89-F9CF-499E-838D-612404E92BCB}" srcOrd="1" destOrd="0" presId="urn:microsoft.com/office/officeart/2018/2/layout/IconVerticalSolidList"/>
    <dgm:cxn modelId="{BDA145F1-9E44-448D-BF15-FF2C46802D09}" type="presParOf" srcId="{A61FDB38-37F5-4E07-9C87-C99E68B2C47E}" destId="{D063A6BB-9BF0-4E28-8FFB-22B8BD6EC43D}" srcOrd="2" destOrd="0" presId="urn:microsoft.com/office/officeart/2018/2/layout/IconVerticalSolidList"/>
    <dgm:cxn modelId="{38C55B19-DECF-4F7B-981B-73DA2AE9203D}" type="presParOf" srcId="{A61FDB38-37F5-4E07-9C87-C99E68B2C47E}" destId="{B6E73615-7B37-45A9-8330-0292360E7F40}" srcOrd="3" destOrd="0" presId="urn:microsoft.com/office/officeart/2018/2/layout/IconVerticalSolidList"/>
    <dgm:cxn modelId="{9242C058-A5F4-4134-BB4A-C84D5BB0F8A9}" type="presParOf" srcId="{0A0ECBCD-946A-4B3D-9E88-462BD70F13A4}" destId="{3E155281-AC35-400E-86DC-29013DC8F119}" srcOrd="1" destOrd="0" presId="urn:microsoft.com/office/officeart/2018/2/layout/IconVerticalSolidList"/>
    <dgm:cxn modelId="{28B1F2CA-8C5D-492C-B392-9FA72FF7BBE4}" type="presParOf" srcId="{0A0ECBCD-946A-4B3D-9E88-462BD70F13A4}" destId="{0D5E910A-80AC-4A8A-AEF1-55D09654B111}" srcOrd="2" destOrd="0" presId="urn:microsoft.com/office/officeart/2018/2/layout/IconVerticalSolidList"/>
    <dgm:cxn modelId="{A180E1E9-AF24-468F-BA75-00F10021DA15}" type="presParOf" srcId="{0D5E910A-80AC-4A8A-AEF1-55D09654B111}" destId="{472FDD42-36C7-4333-9109-42F1ED5967BF}" srcOrd="0" destOrd="0" presId="urn:microsoft.com/office/officeart/2018/2/layout/IconVerticalSolidList"/>
    <dgm:cxn modelId="{F4FD240F-127E-4F91-A914-1806137AE294}" type="presParOf" srcId="{0D5E910A-80AC-4A8A-AEF1-55D09654B111}" destId="{25863639-E42C-45B3-952A-3272578F686D}" srcOrd="1" destOrd="0" presId="urn:microsoft.com/office/officeart/2018/2/layout/IconVerticalSolidList"/>
    <dgm:cxn modelId="{9E07D587-9610-4AA4-865F-88637F764792}" type="presParOf" srcId="{0D5E910A-80AC-4A8A-AEF1-55D09654B111}" destId="{BF8CAAFD-B8BF-4B7A-AB3E-34E58B240885}" srcOrd="2" destOrd="0" presId="urn:microsoft.com/office/officeart/2018/2/layout/IconVerticalSolidList"/>
    <dgm:cxn modelId="{140A38C7-5279-478B-B1DA-170B6E0D4A55}" type="presParOf" srcId="{0D5E910A-80AC-4A8A-AEF1-55D09654B111}" destId="{9D939D84-2924-4A90-BF31-A020DBD264C9}" srcOrd="3" destOrd="0" presId="urn:microsoft.com/office/officeart/2018/2/layout/IconVerticalSolidList"/>
    <dgm:cxn modelId="{A3B7F125-17D1-4D63-99AB-52608A05D4FD}" type="presParOf" srcId="{0A0ECBCD-946A-4B3D-9E88-462BD70F13A4}" destId="{565C9440-F560-4A5A-BFA2-3568DF7A98B4}" srcOrd="3" destOrd="0" presId="urn:microsoft.com/office/officeart/2018/2/layout/IconVerticalSolidList"/>
    <dgm:cxn modelId="{0A2C6AB0-FBCE-42D5-9A1C-321071A799EC}" type="presParOf" srcId="{0A0ECBCD-946A-4B3D-9E88-462BD70F13A4}" destId="{FEC38BA1-47E1-4AC7-B2A9-0C861F76D5B4}" srcOrd="4" destOrd="0" presId="urn:microsoft.com/office/officeart/2018/2/layout/IconVerticalSolidList"/>
    <dgm:cxn modelId="{52761FEF-E9A5-48B4-BFB7-10932934A008}" type="presParOf" srcId="{FEC38BA1-47E1-4AC7-B2A9-0C861F76D5B4}" destId="{83F67EAF-6659-45A8-BBBD-5874EB34E3ED}" srcOrd="0" destOrd="0" presId="urn:microsoft.com/office/officeart/2018/2/layout/IconVerticalSolidList"/>
    <dgm:cxn modelId="{8F556992-207B-48F1-894D-75FC50B0561F}" type="presParOf" srcId="{FEC38BA1-47E1-4AC7-B2A9-0C861F76D5B4}" destId="{EBD5187A-B53E-4142-A812-E67D6691C0A9}" srcOrd="1" destOrd="0" presId="urn:microsoft.com/office/officeart/2018/2/layout/IconVerticalSolidList"/>
    <dgm:cxn modelId="{224B674B-1E65-4866-83B3-D970C13B0820}" type="presParOf" srcId="{FEC38BA1-47E1-4AC7-B2A9-0C861F76D5B4}" destId="{531573A3-A5E6-4DB3-8408-564657EB43BB}" srcOrd="2" destOrd="0" presId="urn:microsoft.com/office/officeart/2018/2/layout/IconVerticalSolidList"/>
    <dgm:cxn modelId="{18391A7E-B202-4892-8F9D-07F8EFC1DF4C}" type="presParOf" srcId="{FEC38BA1-47E1-4AC7-B2A9-0C861F76D5B4}" destId="{A77DB9B5-DBA8-4A6C-AF66-90B089D59C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0BEB7-2058-4D8A-B13C-19481D75A132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E8EEB-0392-431A-B69E-78B99BF8D5DB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6827-8D37-40A9-9E4D-9F0F6B337A7D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A class C can derive from another class B</a:t>
          </a:r>
          <a:endParaRPr lang="en-US" sz="3600" kern="1200" dirty="0"/>
        </a:p>
      </dsp:txBody>
      <dsp:txXfrm>
        <a:off x="1879288" y="695"/>
        <a:ext cx="12929705" cy="1627089"/>
      </dsp:txXfrm>
    </dsp:sp>
    <dsp:sp modelId="{25D08CB1-5DC6-4EEB-8196-DADF83B8C2DC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C31BB-6891-4686-B4EE-5D051F0CF8B7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5A3-5251-464F-AC0D-7B1C80379280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Class B is called the base class (also superclass)</a:t>
          </a:r>
          <a:endParaRPr lang="en-US" sz="3600" kern="1200" dirty="0"/>
        </a:p>
      </dsp:txBody>
      <dsp:txXfrm>
        <a:off x="1879288" y="2034557"/>
        <a:ext cx="12929705" cy="1627089"/>
      </dsp:txXfrm>
    </dsp:sp>
    <dsp:sp modelId="{6B86B4B5-F12B-42A4-86CA-B97D06752C67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0AD67-563A-4CED-9110-78D0C637CAC0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34C2B-938F-466C-97A5-03AE64048942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Class C is called the derived class (also subclass)</a:t>
          </a:r>
          <a:endParaRPr lang="en-US" sz="3600" kern="1200" dirty="0"/>
        </a:p>
      </dsp:txBody>
      <dsp:txXfrm>
        <a:off x="1879288" y="4068419"/>
        <a:ext cx="12929705" cy="16270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A575A-17B9-4CA2-9321-DA81E4FEFEF4}">
      <dsp:nvSpPr>
        <dsp:cNvPr id="0" name=""/>
        <dsp:cNvSpPr/>
      </dsp:nvSpPr>
      <dsp:spPr>
        <a:xfrm>
          <a:off x="0" y="3437961"/>
          <a:ext cx="14808994" cy="2255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Has-a relationship – composition </a:t>
          </a:r>
          <a:endParaRPr lang="en-US" sz="6500" kern="1200"/>
        </a:p>
      </dsp:txBody>
      <dsp:txXfrm>
        <a:off x="0" y="3437961"/>
        <a:ext cx="14808994" cy="2255674"/>
      </dsp:txXfrm>
    </dsp:sp>
    <dsp:sp modelId="{E913D49A-3533-425D-B2D3-188D0C7A8A06}">
      <dsp:nvSpPr>
        <dsp:cNvPr id="0" name=""/>
        <dsp:cNvSpPr/>
      </dsp:nvSpPr>
      <dsp:spPr>
        <a:xfrm rot="10800000">
          <a:off x="0" y="2568"/>
          <a:ext cx="14808994" cy="346922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Is-a relationship – inheritance</a:t>
          </a:r>
          <a:endParaRPr lang="en-US" sz="6500" kern="1200"/>
        </a:p>
      </dsp:txBody>
      <dsp:txXfrm rot="10800000">
        <a:off x="0" y="2568"/>
        <a:ext cx="14808994" cy="22542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5E268-BF45-425E-80B0-4669ABFA9EC3}">
      <dsp:nvSpPr>
        <dsp:cNvPr id="0" name=""/>
        <dsp:cNvSpPr/>
      </dsp:nvSpPr>
      <dsp:spPr>
        <a:xfrm>
          <a:off x="0" y="0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8469-4D5A-44CB-9BC9-F0A2FE70D168}">
      <dsp:nvSpPr>
        <dsp:cNvPr id="0" name=""/>
        <dsp:cNvSpPr/>
      </dsp:nvSpPr>
      <dsp:spPr>
        <a:xfrm>
          <a:off x="0" y="0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Upcasting from a class to a super type (base class) always works</a:t>
          </a:r>
          <a:endParaRPr lang="en-US" sz="4700" kern="1200"/>
        </a:p>
      </dsp:txBody>
      <dsp:txXfrm>
        <a:off x="0" y="0"/>
        <a:ext cx="9677915" cy="1675457"/>
      </dsp:txXfrm>
    </dsp:sp>
    <dsp:sp modelId="{391822C9-218A-4A1A-88D2-570743E05259}">
      <dsp:nvSpPr>
        <dsp:cNvPr id="0" name=""/>
        <dsp:cNvSpPr/>
      </dsp:nvSpPr>
      <dsp:spPr>
        <a:xfrm>
          <a:off x="0" y="1675457"/>
          <a:ext cx="9677915" cy="0"/>
        </a:xfrm>
        <a:prstGeom prst="line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C10F-0044-4E84-AAF5-239848D8E63D}">
      <dsp:nvSpPr>
        <dsp:cNvPr id="0" name=""/>
        <dsp:cNvSpPr/>
      </dsp:nvSpPr>
      <dsp:spPr>
        <a:xfrm>
          <a:off x="0" y="1675457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Conversion happens implicitly</a:t>
          </a:r>
          <a:endParaRPr lang="en-US" sz="4700" kern="1200" dirty="0"/>
        </a:p>
      </dsp:txBody>
      <dsp:txXfrm>
        <a:off x="0" y="1675457"/>
        <a:ext cx="9677915" cy="1675457"/>
      </dsp:txXfrm>
    </dsp:sp>
    <dsp:sp modelId="{5458F566-A32A-409C-8D36-B935FFFAF9B7}">
      <dsp:nvSpPr>
        <dsp:cNvPr id="0" name=""/>
        <dsp:cNvSpPr/>
      </dsp:nvSpPr>
      <dsp:spPr>
        <a:xfrm>
          <a:off x="0" y="3350914"/>
          <a:ext cx="9677915" cy="0"/>
        </a:xfrm>
        <a:prstGeom prst="line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6064-9D03-48B5-8119-33831C2ED99E}">
      <dsp:nvSpPr>
        <dsp:cNvPr id="0" name=""/>
        <dsp:cNvSpPr/>
      </dsp:nvSpPr>
      <dsp:spPr>
        <a:xfrm>
          <a:off x="0" y="3350915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Downcasting from a base class to a derived class may or may not work </a:t>
          </a:r>
          <a:endParaRPr lang="en-US" sz="4700" kern="1200"/>
        </a:p>
      </dsp:txBody>
      <dsp:txXfrm>
        <a:off x="0" y="3350915"/>
        <a:ext cx="9677915" cy="1675457"/>
      </dsp:txXfrm>
    </dsp:sp>
    <dsp:sp modelId="{59204333-7EB8-4372-9A1D-C1C6A66B2501}">
      <dsp:nvSpPr>
        <dsp:cNvPr id="0" name=""/>
        <dsp:cNvSpPr/>
      </dsp:nvSpPr>
      <dsp:spPr>
        <a:xfrm>
          <a:off x="0" y="5026372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E48E1-B7EA-46EC-B529-1BBBCC81E4BB}">
      <dsp:nvSpPr>
        <dsp:cNvPr id="0" name=""/>
        <dsp:cNvSpPr/>
      </dsp:nvSpPr>
      <dsp:spPr>
        <a:xfrm>
          <a:off x="0" y="5026372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Require an explicit conversion </a:t>
          </a:r>
          <a:endParaRPr lang="en-US" sz="4700" kern="1200" dirty="0"/>
        </a:p>
      </dsp:txBody>
      <dsp:txXfrm>
        <a:off x="0" y="5026372"/>
        <a:ext cx="9677915" cy="16754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E22F-DF68-41AD-8E2D-922B37BBB4E7}">
      <dsp:nvSpPr>
        <dsp:cNvPr id="0" name=""/>
        <dsp:cNvSpPr/>
      </dsp:nvSpPr>
      <dsp:spPr>
        <a:xfrm>
          <a:off x="6097502" y="2889"/>
          <a:ext cx="2613989" cy="16990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An exception is thrown. </a:t>
          </a:r>
          <a:endParaRPr lang="en-US" sz="2400" kern="1200" dirty="0"/>
        </a:p>
      </dsp:txBody>
      <dsp:txXfrm>
        <a:off x="6180445" y="85832"/>
        <a:ext cx="2448103" cy="1533207"/>
      </dsp:txXfrm>
    </dsp:sp>
    <dsp:sp modelId="{8F26E2EA-8476-431F-A873-CFC54DA60B41}">
      <dsp:nvSpPr>
        <dsp:cNvPr id="0" name=""/>
        <dsp:cNvSpPr/>
      </dsp:nvSpPr>
      <dsp:spPr>
        <a:xfrm>
          <a:off x="5140896" y="852436"/>
          <a:ext cx="4527200" cy="4527200"/>
        </a:xfrm>
        <a:custGeom>
          <a:avLst/>
          <a:gdLst/>
          <a:ahLst/>
          <a:cxnLst/>
          <a:rect l="0" t="0" r="0" b="0"/>
          <a:pathLst>
            <a:path>
              <a:moveTo>
                <a:pt x="3920533" y="721374"/>
              </a:moveTo>
              <a:arcTo wR="2263600" hR="2263600" stAng="19023210" swAng="2299418"/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3BAB-C80E-46B4-81F5-3C41978FE7AF}">
      <dsp:nvSpPr>
        <dsp:cNvPr id="0" name=""/>
        <dsp:cNvSpPr/>
      </dsp:nvSpPr>
      <dsp:spPr>
        <a:xfrm>
          <a:off x="8057837" y="3398289"/>
          <a:ext cx="2613989" cy="1699093"/>
        </a:xfrm>
        <a:prstGeom prst="roundRect">
          <a:avLst/>
        </a:prstGeom>
        <a:gradFill rotWithShape="0">
          <a:gsLst>
            <a:gs pos="0">
              <a:schemeClr val="accent5">
                <a:hueOff val="460881"/>
                <a:satOff val="-8998"/>
                <a:lumOff val="196"/>
                <a:alphaOff val="0"/>
              </a:schemeClr>
            </a:gs>
            <a:gs pos="90000">
              <a:schemeClr val="accent5">
                <a:hueOff val="460881"/>
                <a:satOff val="-8998"/>
                <a:lumOff val="196"/>
                <a:alphaOff val="0"/>
                <a:shade val="100000"/>
                <a:satMod val="105000"/>
              </a:schemeClr>
            </a:gs>
            <a:gs pos="100000">
              <a:schemeClr val="accent5">
                <a:hueOff val="460881"/>
                <a:satOff val="-8998"/>
                <a:lumOff val="19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460881"/>
              <a:satOff val="-8998"/>
              <a:lumOff val="196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You have to catch the exception or the program halts</a:t>
          </a:r>
          <a:endParaRPr lang="en-US" sz="2400" kern="1200" dirty="0"/>
        </a:p>
      </dsp:txBody>
      <dsp:txXfrm>
        <a:off x="8140780" y="3481232"/>
        <a:ext cx="2448103" cy="1533207"/>
      </dsp:txXfrm>
    </dsp:sp>
    <dsp:sp modelId="{D37BA241-8EEE-431A-ADA2-E50619EFCD56}">
      <dsp:nvSpPr>
        <dsp:cNvPr id="0" name=""/>
        <dsp:cNvSpPr/>
      </dsp:nvSpPr>
      <dsp:spPr>
        <a:xfrm>
          <a:off x="5140896" y="852436"/>
          <a:ext cx="4527200" cy="4527200"/>
        </a:xfrm>
        <a:custGeom>
          <a:avLst/>
          <a:gdLst/>
          <a:ahLst/>
          <a:cxnLst/>
          <a:rect l="0" t="0" r="0" b="0"/>
          <a:pathLst>
            <a:path>
              <a:moveTo>
                <a:pt x="2956928" y="4418404"/>
              </a:moveTo>
              <a:arcTo wR="2263600" hR="2263600" stAng="4329837" swAng="2140327"/>
            </a:path>
          </a:pathLst>
        </a:custGeom>
        <a:noFill/>
        <a:ln w="10000" cap="flat" cmpd="sng" algn="ctr">
          <a:solidFill>
            <a:schemeClr val="accent5">
              <a:hueOff val="460881"/>
              <a:satOff val="-8998"/>
              <a:lumOff val="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BCF02-C596-49BE-BEBB-A059420A2531}">
      <dsp:nvSpPr>
        <dsp:cNvPr id="0" name=""/>
        <dsp:cNvSpPr/>
      </dsp:nvSpPr>
      <dsp:spPr>
        <a:xfrm>
          <a:off x="4137166" y="3398289"/>
          <a:ext cx="2613989" cy="1699093"/>
        </a:xfrm>
        <a:prstGeom prst="roundRect">
          <a:avLst/>
        </a:prstGeom>
        <a:gradFill rotWithShape="0">
          <a:gsLst>
            <a:gs pos="0">
              <a:schemeClr val="accent5">
                <a:hueOff val="921761"/>
                <a:satOff val="-17996"/>
                <a:lumOff val="392"/>
                <a:alphaOff val="0"/>
              </a:schemeClr>
            </a:gs>
            <a:gs pos="90000">
              <a:schemeClr val="accent5">
                <a:hueOff val="921761"/>
                <a:satOff val="-17996"/>
                <a:lumOff val="392"/>
                <a:alphaOff val="0"/>
                <a:shade val="100000"/>
                <a:satMod val="105000"/>
              </a:schemeClr>
            </a:gs>
            <a:gs pos="100000">
              <a:schemeClr val="accent5">
                <a:hueOff val="921761"/>
                <a:satOff val="-17996"/>
                <a:lumOff val="39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921761"/>
              <a:satOff val="-17996"/>
              <a:lumOff val="392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There is a safer alternative</a:t>
          </a:r>
          <a:endParaRPr lang="en-US" sz="2400" kern="1200" dirty="0"/>
        </a:p>
      </dsp:txBody>
      <dsp:txXfrm>
        <a:off x="4220109" y="3481232"/>
        <a:ext cx="2448103" cy="1533207"/>
      </dsp:txXfrm>
    </dsp:sp>
    <dsp:sp modelId="{3598F145-CE83-4345-83F5-10DED046DFED}">
      <dsp:nvSpPr>
        <dsp:cNvPr id="0" name=""/>
        <dsp:cNvSpPr/>
      </dsp:nvSpPr>
      <dsp:spPr>
        <a:xfrm>
          <a:off x="5140896" y="852436"/>
          <a:ext cx="4527200" cy="4527200"/>
        </a:xfrm>
        <a:custGeom>
          <a:avLst/>
          <a:gdLst/>
          <a:ahLst/>
          <a:cxnLst/>
          <a:rect l="0" t="0" r="0" b="0"/>
          <a:pathLst>
            <a:path>
              <a:moveTo>
                <a:pt x="7363" y="2081161"/>
              </a:moveTo>
              <a:arcTo wR="2263600" hR="2263600" stAng="11077372" swAng="2299418"/>
            </a:path>
          </a:pathLst>
        </a:custGeom>
        <a:noFill/>
        <a:ln w="1000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4C86B-8826-4862-B147-90C01E3FD2ED}">
      <dsp:nvSpPr>
        <dsp:cNvPr id="0" name=""/>
        <dsp:cNvSpPr/>
      </dsp:nvSpPr>
      <dsp:spPr>
        <a:xfrm>
          <a:off x="0" y="4287835"/>
          <a:ext cx="14808994" cy="1407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If successful returns an expression that has the cast type</a:t>
          </a:r>
          <a:endParaRPr lang="en-US" sz="4000" kern="1200"/>
        </a:p>
      </dsp:txBody>
      <dsp:txXfrm>
        <a:off x="0" y="4287835"/>
        <a:ext cx="14808994" cy="1407363"/>
      </dsp:txXfrm>
    </dsp:sp>
    <dsp:sp modelId="{C44D605C-16E2-4F24-93DB-64D66B9D4F48}">
      <dsp:nvSpPr>
        <dsp:cNvPr id="0" name=""/>
        <dsp:cNvSpPr/>
      </dsp:nvSpPr>
      <dsp:spPr>
        <a:xfrm rot="10800000">
          <a:off x="0" y="2144420"/>
          <a:ext cx="14808994" cy="216452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If the run-time type of the object does not match returns null </a:t>
          </a:r>
          <a:endParaRPr lang="en-US" sz="4000" kern="1200"/>
        </a:p>
      </dsp:txBody>
      <dsp:txXfrm rot="10800000">
        <a:off x="0" y="2144420"/>
        <a:ext cx="14808994" cy="1406443"/>
      </dsp:txXfrm>
    </dsp:sp>
    <dsp:sp modelId="{268301E5-5022-4B25-BCCE-187119FA7B17}">
      <dsp:nvSpPr>
        <dsp:cNvPr id="0" name=""/>
        <dsp:cNvSpPr/>
      </dsp:nvSpPr>
      <dsp:spPr>
        <a:xfrm rot="10800000">
          <a:off x="0" y="1006"/>
          <a:ext cx="14808994" cy="216452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Casting to a derived type can be done safely using the “as” operator.</a:t>
          </a:r>
          <a:endParaRPr lang="en-US" sz="4000" kern="1200"/>
        </a:p>
      </dsp:txBody>
      <dsp:txXfrm rot="10800000">
        <a:off x="0" y="1006"/>
        <a:ext cx="14808994" cy="14064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960D4-770A-40F4-A061-3A370171622C}">
      <dsp:nvSpPr>
        <dsp:cNvPr id="0" name=""/>
        <dsp:cNvSpPr/>
      </dsp:nvSpPr>
      <dsp:spPr>
        <a:xfrm>
          <a:off x="13015" y="1681026"/>
          <a:ext cx="3890253" cy="2334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Checks if a value (result of expression) is of a given type </a:t>
          </a:r>
          <a:endParaRPr lang="en-US" sz="3400" kern="1200"/>
        </a:p>
      </dsp:txBody>
      <dsp:txXfrm>
        <a:off x="81380" y="1749391"/>
        <a:ext cx="3753523" cy="2197421"/>
      </dsp:txXfrm>
    </dsp:sp>
    <dsp:sp modelId="{D4AB9CF0-96C5-40FE-8893-5A320425EED8}">
      <dsp:nvSpPr>
        <dsp:cNvPr id="0" name=""/>
        <dsp:cNvSpPr/>
      </dsp:nvSpPr>
      <dsp:spPr>
        <a:xfrm>
          <a:off x="4245611" y="2365711"/>
          <a:ext cx="824733" cy="964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245611" y="2558667"/>
        <a:ext cx="577313" cy="578870"/>
      </dsp:txXfrm>
    </dsp:sp>
    <dsp:sp modelId="{0BBC8136-0009-481D-8F14-1EC6009B21F5}">
      <dsp:nvSpPr>
        <dsp:cNvPr id="0" name=""/>
        <dsp:cNvSpPr/>
      </dsp:nvSpPr>
      <dsp:spPr>
        <a:xfrm>
          <a:off x="5459370" y="1681026"/>
          <a:ext cx="3890253" cy="2334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Returns true if the run-time type matches the requested type</a:t>
          </a:r>
          <a:endParaRPr lang="en-US" sz="3400" kern="1200"/>
        </a:p>
      </dsp:txBody>
      <dsp:txXfrm>
        <a:off x="5527735" y="1749391"/>
        <a:ext cx="3753523" cy="2197421"/>
      </dsp:txXfrm>
    </dsp:sp>
    <dsp:sp modelId="{10F4EA38-4067-4D3C-A58B-1F3E8C88D561}">
      <dsp:nvSpPr>
        <dsp:cNvPr id="0" name=""/>
        <dsp:cNvSpPr/>
      </dsp:nvSpPr>
      <dsp:spPr>
        <a:xfrm>
          <a:off x="9691965" y="2365711"/>
          <a:ext cx="824733" cy="964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691965" y="2558667"/>
        <a:ext cx="577313" cy="578870"/>
      </dsp:txXfrm>
    </dsp:sp>
    <dsp:sp modelId="{211BE321-C8BF-49BC-BFE0-C807523E6627}">
      <dsp:nvSpPr>
        <dsp:cNvPr id="0" name=""/>
        <dsp:cNvSpPr/>
      </dsp:nvSpPr>
      <dsp:spPr>
        <a:xfrm>
          <a:off x="10905724" y="1681026"/>
          <a:ext cx="3890253" cy="23341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Note: in recent C# versions also allows pattern matching</a:t>
          </a:r>
          <a:endParaRPr lang="en-US" sz="3400" kern="1200" dirty="0"/>
        </a:p>
      </dsp:txBody>
      <dsp:txXfrm>
        <a:off x="10974089" y="1749391"/>
        <a:ext cx="3753523" cy="21974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B7F2-DABF-42CF-89A9-186EC7ED0F90}">
      <dsp:nvSpPr>
        <dsp:cNvPr id="0" name=""/>
        <dsp:cNvSpPr/>
      </dsp:nvSpPr>
      <dsp:spPr>
        <a:xfrm>
          <a:off x="0" y="77677"/>
          <a:ext cx="14808994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Use the “is” operator: expr is Type</a:t>
          </a:r>
          <a:endParaRPr lang="en-US" sz="3500" kern="1200"/>
        </a:p>
      </dsp:txBody>
      <dsp:txXfrm>
        <a:off x="40980" y="118657"/>
        <a:ext cx="14727034" cy="757514"/>
      </dsp:txXfrm>
    </dsp:sp>
    <dsp:sp modelId="{B8786673-F59C-4BF6-A780-DAE7988CF7FE}">
      <dsp:nvSpPr>
        <dsp:cNvPr id="0" name=""/>
        <dsp:cNvSpPr/>
      </dsp:nvSpPr>
      <dsp:spPr>
        <a:xfrm>
          <a:off x="0" y="1017952"/>
          <a:ext cx="14808994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Use the “as” operator and check for null: (expr as Type) == null</a:t>
          </a:r>
          <a:endParaRPr lang="en-US" sz="3500" kern="1200"/>
        </a:p>
      </dsp:txBody>
      <dsp:txXfrm>
        <a:off x="40980" y="1058932"/>
        <a:ext cx="14727034" cy="757514"/>
      </dsp:txXfrm>
    </dsp:sp>
    <dsp:sp modelId="{D57C2762-D1B7-4B58-BA3B-03F5ACF9C031}">
      <dsp:nvSpPr>
        <dsp:cNvPr id="0" name=""/>
        <dsp:cNvSpPr/>
      </dsp:nvSpPr>
      <dsp:spPr>
        <a:xfrm>
          <a:off x="0" y="1958227"/>
          <a:ext cx="14808994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Call “GetType()” on the object (tricky)</a:t>
          </a:r>
          <a:endParaRPr lang="en-US" sz="3500" kern="1200"/>
        </a:p>
      </dsp:txBody>
      <dsp:txXfrm>
        <a:off x="40980" y="1999207"/>
        <a:ext cx="14727034" cy="757514"/>
      </dsp:txXfrm>
    </dsp:sp>
    <dsp:sp modelId="{9E8E742D-8BAE-46EC-8BF0-B19158B78A02}">
      <dsp:nvSpPr>
        <dsp:cNvPr id="0" name=""/>
        <dsp:cNvSpPr/>
      </dsp:nvSpPr>
      <dsp:spPr>
        <a:xfrm>
          <a:off x="0" y="2898502"/>
          <a:ext cx="14808994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Use an explicit cast conversion: (Type)expr and catch InvalidCastException </a:t>
          </a:r>
          <a:endParaRPr lang="en-US" sz="3500" kern="1200"/>
        </a:p>
      </dsp:txBody>
      <dsp:txXfrm>
        <a:off x="40980" y="2939482"/>
        <a:ext cx="14727034" cy="757514"/>
      </dsp:txXfrm>
    </dsp:sp>
    <dsp:sp modelId="{ED57ECBE-75FB-40FF-AC1F-EE0B88C1A276}">
      <dsp:nvSpPr>
        <dsp:cNvPr id="0" name=""/>
        <dsp:cNvSpPr/>
      </dsp:nvSpPr>
      <dsp:spPr>
        <a:xfrm>
          <a:off x="0" y="3838777"/>
          <a:ext cx="14808994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Try catch is a bad idea here</a:t>
          </a:r>
          <a:endParaRPr lang="en-US" sz="3500" kern="1200" dirty="0"/>
        </a:p>
      </dsp:txBody>
      <dsp:txXfrm>
        <a:off x="40980" y="3879757"/>
        <a:ext cx="14727034" cy="757514"/>
      </dsp:txXfrm>
    </dsp:sp>
    <dsp:sp modelId="{83DA3641-A096-4001-9285-C543C12FF7FF}">
      <dsp:nvSpPr>
        <dsp:cNvPr id="0" name=""/>
        <dsp:cNvSpPr/>
      </dsp:nvSpPr>
      <dsp:spPr>
        <a:xfrm>
          <a:off x="0" y="4779052"/>
          <a:ext cx="14808994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See </a:t>
          </a:r>
          <a:r>
            <a:rPr lang="en-CA" sz="35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Microsoft learn documentation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980" y="4820032"/>
        <a:ext cx="14727034" cy="7575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E615-A3B1-4D38-AE6E-B8BEA85F4D62}">
      <dsp:nvSpPr>
        <dsp:cNvPr id="0" name=""/>
        <dsp:cNvSpPr/>
      </dsp:nvSpPr>
      <dsp:spPr>
        <a:xfrm>
          <a:off x="1807" y="498629"/>
          <a:ext cx="6345162" cy="402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A6DC-B43F-41C6-838C-456D3807528F}">
      <dsp:nvSpPr>
        <dsp:cNvPr id="0" name=""/>
        <dsp:cNvSpPr/>
      </dsp:nvSpPr>
      <dsp:spPr>
        <a:xfrm>
          <a:off x="706825" y="1168397"/>
          <a:ext cx="6345162" cy="402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kern="1200"/>
            <a:t>The “is” operator can also declare a variable name. </a:t>
          </a:r>
          <a:endParaRPr lang="en-US" sz="5900" kern="1200"/>
        </a:p>
      </dsp:txBody>
      <dsp:txXfrm>
        <a:off x="824836" y="1286408"/>
        <a:ext cx="6109140" cy="3793156"/>
      </dsp:txXfrm>
    </dsp:sp>
    <dsp:sp modelId="{5F698E9E-3956-4D7F-98B1-E35DCF3CB41E}">
      <dsp:nvSpPr>
        <dsp:cNvPr id="0" name=""/>
        <dsp:cNvSpPr/>
      </dsp:nvSpPr>
      <dsp:spPr>
        <a:xfrm>
          <a:off x="7757006" y="498629"/>
          <a:ext cx="6345162" cy="402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52B7-F4A3-40F1-BA17-3E168DECBFC4}">
      <dsp:nvSpPr>
        <dsp:cNvPr id="0" name=""/>
        <dsp:cNvSpPr/>
      </dsp:nvSpPr>
      <dsp:spPr>
        <a:xfrm>
          <a:off x="8462024" y="1168397"/>
          <a:ext cx="6345162" cy="402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kern="1200"/>
            <a:t>It makes an improvement in the code readability</a:t>
          </a:r>
          <a:endParaRPr lang="en-US" sz="5900" kern="1200"/>
        </a:p>
      </dsp:txBody>
      <dsp:txXfrm>
        <a:off x="8580035" y="1286408"/>
        <a:ext cx="6109140" cy="37931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D8E77-E7C0-45FF-8DAA-DF138096859E}">
      <dsp:nvSpPr>
        <dsp:cNvPr id="0" name=""/>
        <dsp:cNvSpPr/>
      </dsp:nvSpPr>
      <dsp:spPr>
        <a:xfrm>
          <a:off x="0" y="1305884"/>
          <a:ext cx="4165029" cy="2644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35A30-B60D-4DCA-9D30-B7FE82C8BED7}">
      <dsp:nvSpPr>
        <dsp:cNvPr id="0" name=""/>
        <dsp:cNvSpPr/>
      </dsp:nvSpPr>
      <dsp:spPr>
        <a:xfrm>
          <a:off x="462781" y="1745526"/>
          <a:ext cx="4165029" cy="2644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There are many things that are a ScheduledItem but what use it the class itself?</a:t>
          </a:r>
          <a:endParaRPr lang="en-US" sz="3200" kern="1200"/>
        </a:p>
      </dsp:txBody>
      <dsp:txXfrm>
        <a:off x="540244" y="1822989"/>
        <a:ext cx="4010103" cy="2489867"/>
      </dsp:txXfrm>
    </dsp:sp>
    <dsp:sp modelId="{C892687C-2A25-42B3-BED1-8F74C23424A3}">
      <dsp:nvSpPr>
        <dsp:cNvPr id="0" name=""/>
        <dsp:cNvSpPr/>
      </dsp:nvSpPr>
      <dsp:spPr>
        <a:xfrm>
          <a:off x="5090591" y="1305884"/>
          <a:ext cx="4165029" cy="2644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5B41-CC2B-404E-A051-72598021591A}">
      <dsp:nvSpPr>
        <dsp:cNvPr id="0" name=""/>
        <dsp:cNvSpPr/>
      </dsp:nvSpPr>
      <dsp:spPr>
        <a:xfrm>
          <a:off x="5553372" y="1745526"/>
          <a:ext cx="4165029" cy="2644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Its main role is to describe a family of types (it’s subtypes)</a:t>
          </a:r>
          <a:endParaRPr lang="en-US" sz="3200" kern="1200" dirty="0"/>
        </a:p>
      </dsp:txBody>
      <dsp:txXfrm>
        <a:off x="5630835" y="1822989"/>
        <a:ext cx="4010103" cy="2489867"/>
      </dsp:txXfrm>
    </dsp:sp>
    <dsp:sp modelId="{687BC7F4-10B9-4D97-8F64-FA9B0837B32A}">
      <dsp:nvSpPr>
        <dsp:cNvPr id="0" name=""/>
        <dsp:cNvSpPr/>
      </dsp:nvSpPr>
      <dsp:spPr>
        <a:xfrm>
          <a:off x="10181183" y="1305884"/>
          <a:ext cx="4165029" cy="2644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449DE-78C3-46EA-A1BE-A48B27275674}">
      <dsp:nvSpPr>
        <dsp:cNvPr id="0" name=""/>
        <dsp:cNvSpPr/>
      </dsp:nvSpPr>
      <dsp:spPr>
        <a:xfrm>
          <a:off x="10643964" y="1745526"/>
          <a:ext cx="4165029" cy="2644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So perhaps we should prevent it from being used directly</a:t>
          </a:r>
          <a:endParaRPr lang="en-US" sz="3200" kern="1200"/>
        </a:p>
      </dsp:txBody>
      <dsp:txXfrm>
        <a:off x="10721427" y="1822989"/>
        <a:ext cx="4010103" cy="24898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ADEA-F6BA-4E25-8F2E-A40BF3A252C3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17C9-C712-42BF-8890-D702DDEF3EB6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The </a:t>
          </a:r>
          <a:r>
            <a:rPr lang="en-CA" sz="5100" kern="1200" dirty="0">
              <a:hlinkClick xmlns:r="http://schemas.openxmlformats.org/officeDocument/2006/relationships" r:id="rId1"/>
            </a:rPr>
            <a:t>abstract keyword</a:t>
          </a:r>
          <a:r>
            <a:rPr lang="en-CA" sz="5100" kern="1200" dirty="0"/>
            <a:t> (on a class) prevents it from being instantiated</a:t>
          </a:r>
          <a:endParaRPr lang="en-US" sz="5100" kern="1200" dirty="0"/>
        </a:p>
      </dsp:txBody>
      <dsp:txXfrm>
        <a:off x="0" y="3272"/>
        <a:ext cx="9677915" cy="2231761"/>
      </dsp:txXfrm>
    </dsp:sp>
    <dsp:sp modelId="{B10C76C3-2445-46F3-AA2B-4EF14A70F8D3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CB152-ADE2-4229-B0CC-282D06EEDCC8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In other words, you can’t call new.</a:t>
          </a:r>
          <a:endParaRPr lang="en-US" sz="5100" kern="1200" dirty="0"/>
        </a:p>
      </dsp:txBody>
      <dsp:txXfrm>
        <a:off x="0" y="2235034"/>
        <a:ext cx="9677915" cy="2231761"/>
      </dsp:txXfrm>
    </dsp:sp>
    <dsp:sp modelId="{42ACD923-C19D-40B9-8C95-C2F3711B6618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A4834-F856-481D-B6A4-1880A1BB80D6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Allows adding abstract methods</a:t>
          </a:r>
          <a:endParaRPr lang="en-US" sz="5100" kern="1200" dirty="0"/>
        </a:p>
      </dsp:txBody>
      <dsp:txXfrm>
        <a:off x="0" y="4466795"/>
        <a:ext cx="9677915" cy="22317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DAA17-0B7E-419D-B20C-228570CC10C1}">
      <dsp:nvSpPr>
        <dsp:cNvPr id="0" name=""/>
        <dsp:cNvSpPr/>
      </dsp:nvSpPr>
      <dsp:spPr>
        <a:xfrm>
          <a:off x="0" y="411064"/>
          <a:ext cx="9677915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An abstract method is a virtual function with no body </a:t>
          </a:r>
          <a:endParaRPr lang="en-US" sz="4700" kern="1200"/>
        </a:p>
      </dsp:txBody>
      <dsp:txXfrm>
        <a:off x="91269" y="502333"/>
        <a:ext cx="9495377" cy="1687122"/>
      </dsp:txXfrm>
    </dsp:sp>
    <dsp:sp modelId="{81B19F61-2EB8-4407-B4F2-2B4425C21BD7}">
      <dsp:nvSpPr>
        <dsp:cNvPr id="0" name=""/>
        <dsp:cNvSpPr/>
      </dsp:nvSpPr>
      <dsp:spPr>
        <a:xfrm>
          <a:off x="0" y="2416084"/>
          <a:ext cx="9677915" cy="186966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It is only allowed on abstract classes</a:t>
          </a:r>
          <a:endParaRPr lang="en-US" sz="4700" kern="1200"/>
        </a:p>
      </dsp:txBody>
      <dsp:txXfrm>
        <a:off x="91269" y="2507353"/>
        <a:ext cx="9495377" cy="1687122"/>
      </dsp:txXfrm>
    </dsp:sp>
    <dsp:sp modelId="{6C26D2B9-DF34-4E98-BE06-48CB2A37479C}">
      <dsp:nvSpPr>
        <dsp:cNvPr id="0" name=""/>
        <dsp:cNvSpPr/>
      </dsp:nvSpPr>
      <dsp:spPr>
        <a:xfrm>
          <a:off x="0" y="4421105"/>
          <a:ext cx="9677915" cy="186966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All classes that derive from the class, </a:t>
          </a:r>
          <a:r>
            <a:rPr lang="en-CA" sz="4700" b="1" i="1" kern="1200"/>
            <a:t>must</a:t>
          </a:r>
          <a:r>
            <a:rPr lang="en-CA" sz="4700" kern="1200"/>
            <a:t> override the abstract method</a:t>
          </a:r>
          <a:endParaRPr lang="en-US" sz="4700" kern="1200"/>
        </a:p>
      </dsp:txBody>
      <dsp:txXfrm>
        <a:off x="91269" y="4512374"/>
        <a:ext cx="9495377" cy="168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D6568-25FB-44FF-A984-B72F691C6387}">
      <dsp:nvSpPr>
        <dsp:cNvPr id="0" name=""/>
        <dsp:cNvSpPr/>
      </dsp:nvSpPr>
      <dsp:spPr>
        <a:xfrm>
          <a:off x="691753" y="0"/>
          <a:ext cx="7698581" cy="769858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162E3-4762-4294-8916-6CCC7C4D21D9}">
      <dsp:nvSpPr>
        <dsp:cNvPr id="0" name=""/>
        <dsp:cNvSpPr/>
      </dsp:nvSpPr>
      <dsp:spPr>
        <a:xfrm>
          <a:off x="1423118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Derived class inherits all members of base class</a:t>
          </a:r>
          <a:endParaRPr lang="en-US" sz="3600" kern="1200" dirty="0"/>
        </a:p>
      </dsp:txBody>
      <dsp:txXfrm>
        <a:off x="1569685" y="877932"/>
        <a:ext cx="2709312" cy="2709312"/>
      </dsp:txXfrm>
    </dsp:sp>
    <dsp:sp modelId="{16D8EDD0-3201-4325-AE28-DF9121C001B1}">
      <dsp:nvSpPr>
        <dsp:cNvPr id="0" name=""/>
        <dsp:cNvSpPr/>
      </dsp:nvSpPr>
      <dsp:spPr>
        <a:xfrm>
          <a:off x="4656522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Nothing can be removed</a:t>
          </a:r>
          <a:endParaRPr lang="en-US" sz="3600" kern="1200"/>
        </a:p>
      </dsp:txBody>
      <dsp:txXfrm>
        <a:off x="4803089" y="877932"/>
        <a:ext cx="2709312" cy="2709312"/>
      </dsp:txXfrm>
    </dsp:sp>
    <dsp:sp modelId="{025F0394-ECDA-4149-9D62-443DFAEEEA27}">
      <dsp:nvSpPr>
        <dsp:cNvPr id="0" name=""/>
        <dsp:cNvSpPr/>
      </dsp:nvSpPr>
      <dsp:spPr>
        <a:xfrm>
          <a:off x="1423118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Things can be added</a:t>
          </a:r>
          <a:endParaRPr lang="en-US" sz="3600" kern="1200"/>
        </a:p>
      </dsp:txBody>
      <dsp:txXfrm>
        <a:off x="1569685" y="4111336"/>
        <a:ext cx="2709312" cy="2709312"/>
      </dsp:txXfrm>
    </dsp:sp>
    <dsp:sp modelId="{B3F3E199-A24E-451E-B817-7D19962D8102}">
      <dsp:nvSpPr>
        <dsp:cNvPr id="0" name=""/>
        <dsp:cNvSpPr/>
      </dsp:nvSpPr>
      <dsp:spPr>
        <a:xfrm>
          <a:off x="4656522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Things can be made more visible not less</a:t>
          </a:r>
          <a:endParaRPr lang="en-US" sz="3600" kern="1200" dirty="0"/>
        </a:p>
      </dsp:txBody>
      <dsp:txXfrm>
        <a:off x="4803089" y="4111336"/>
        <a:ext cx="2709312" cy="270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D351D-7F82-4658-8EF8-AB44B70A8BB1}">
      <dsp:nvSpPr>
        <dsp:cNvPr id="0" name=""/>
        <dsp:cNvSpPr/>
      </dsp:nvSpPr>
      <dsp:spPr>
        <a:xfrm>
          <a:off x="575" y="1864331"/>
          <a:ext cx="3279237" cy="1967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A class can only inherit from one other class</a:t>
          </a:r>
          <a:endParaRPr lang="en-US" sz="2900" kern="1200"/>
        </a:p>
      </dsp:txBody>
      <dsp:txXfrm>
        <a:off x="575" y="1864331"/>
        <a:ext cx="3279237" cy="1967542"/>
      </dsp:txXfrm>
    </dsp:sp>
    <dsp:sp modelId="{B68AAC4F-E3DB-4209-9347-4035006B13AB}">
      <dsp:nvSpPr>
        <dsp:cNvPr id="0" name=""/>
        <dsp:cNvSpPr/>
      </dsp:nvSpPr>
      <dsp:spPr>
        <a:xfrm>
          <a:off x="3315685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2F7F0-F2FE-491C-B343-F2368E526BA6}">
      <dsp:nvSpPr>
        <dsp:cNvPr id="0" name=""/>
        <dsp:cNvSpPr/>
      </dsp:nvSpPr>
      <dsp:spPr>
        <a:xfrm>
          <a:off x="3843443" y="1864331"/>
          <a:ext cx="3279237" cy="19675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Classes cannot inherit from a struct </a:t>
          </a:r>
          <a:endParaRPr lang="en-US" sz="2900" kern="1200"/>
        </a:p>
      </dsp:txBody>
      <dsp:txXfrm>
        <a:off x="3843443" y="1864331"/>
        <a:ext cx="3279237" cy="1967542"/>
      </dsp:txXfrm>
    </dsp:sp>
    <dsp:sp modelId="{D9D9562D-ED7F-4233-B7E2-10D0E7993415}">
      <dsp:nvSpPr>
        <dsp:cNvPr id="0" name=""/>
        <dsp:cNvSpPr/>
      </dsp:nvSpPr>
      <dsp:spPr>
        <a:xfrm>
          <a:off x="7158554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AF25-A40C-4F1A-9C22-1D4CB48C8DE5}">
      <dsp:nvSpPr>
        <dsp:cNvPr id="0" name=""/>
        <dsp:cNvSpPr/>
      </dsp:nvSpPr>
      <dsp:spPr>
        <a:xfrm>
          <a:off x="7686312" y="1864331"/>
          <a:ext cx="3279237" cy="19675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Structs cannot inherit from anything</a:t>
          </a:r>
          <a:endParaRPr lang="en-US" sz="2900" kern="1200"/>
        </a:p>
      </dsp:txBody>
      <dsp:txXfrm>
        <a:off x="7686312" y="1864331"/>
        <a:ext cx="3279237" cy="1967542"/>
      </dsp:txXfrm>
    </dsp:sp>
    <dsp:sp modelId="{3C321192-FBC7-4AB5-AD10-E10991200CEC}">
      <dsp:nvSpPr>
        <dsp:cNvPr id="0" name=""/>
        <dsp:cNvSpPr/>
      </dsp:nvSpPr>
      <dsp:spPr>
        <a:xfrm>
          <a:off x="11001422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67FCB-F08E-4452-ACFC-63F43F55B4C7}">
      <dsp:nvSpPr>
        <dsp:cNvPr id="0" name=""/>
        <dsp:cNvSpPr/>
      </dsp:nvSpPr>
      <dsp:spPr>
        <a:xfrm>
          <a:off x="11529180" y="1864331"/>
          <a:ext cx="3279237" cy="19675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If you don’t specify a base class, it implies </a:t>
          </a:r>
          <a:r>
            <a:rPr lang="en-CA" sz="2900" kern="1200" dirty="0" err="1"/>
            <a:t>System.Object</a:t>
          </a:r>
          <a:r>
            <a:rPr lang="en-CA" sz="2900" kern="1200" dirty="0"/>
            <a:t> </a:t>
          </a:r>
          <a:endParaRPr lang="en-US" sz="2900" kern="1200" dirty="0"/>
        </a:p>
      </dsp:txBody>
      <dsp:txXfrm>
        <a:off x="11529180" y="1864331"/>
        <a:ext cx="3279237" cy="1967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613E2-D63F-42D6-88A1-6403BB88022F}">
      <dsp:nvSpPr>
        <dsp:cNvPr id="0" name=""/>
        <dsp:cNvSpPr/>
      </dsp:nvSpPr>
      <dsp:spPr>
        <a:xfrm>
          <a:off x="104180" y="430980"/>
          <a:ext cx="1932944" cy="1932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0F946-7828-4973-9C4E-3A6122683061}">
      <dsp:nvSpPr>
        <dsp:cNvPr id="0" name=""/>
        <dsp:cNvSpPr/>
      </dsp:nvSpPr>
      <dsp:spPr>
        <a:xfrm>
          <a:off x="510098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3F8F-B698-4EAB-81B4-6B508234C5B7}">
      <dsp:nvSpPr>
        <dsp:cNvPr id="0" name=""/>
        <dsp:cNvSpPr/>
      </dsp:nvSpPr>
      <dsp:spPr>
        <a:xfrm>
          <a:off x="245132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To reuse code</a:t>
          </a:r>
          <a:endParaRPr lang="en-US" sz="3200" kern="1200" dirty="0"/>
        </a:p>
      </dsp:txBody>
      <dsp:txXfrm>
        <a:off x="2451327" y="430980"/>
        <a:ext cx="4556226" cy="1932944"/>
      </dsp:txXfrm>
    </dsp:sp>
    <dsp:sp modelId="{0A250C9E-EE7F-4A1D-A603-BCC8BF0866F8}">
      <dsp:nvSpPr>
        <dsp:cNvPr id="0" name=""/>
        <dsp:cNvSpPr/>
      </dsp:nvSpPr>
      <dsp:spPr>
        <a:xfrm>
          <a:off x="7801440" y="430980"/>
          <a:ext cx="1932944" cy="1932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432C3-63F6-4A8B-ACA5-CD946775669F}">
      <dsp:nvSpPr>
        <dsp:cNvPr id="0" name=""/>
        <dsp:cNvSpPr/>
      </dsp:nvSpPr>
      <dsp:spPr>
        <a:xfrm>
          <a:off x="8207359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3D116-6B14-4A35-96FA-D3E08B59F8D0}">
      <dsp:nvSpPr>
        <dsp:cNvPr id="0" name=""/>
        <dsp:cNvSpPr/>
      </dsp:nvSpPr>
      <dsp:spPr>
        <a:xfrm>
          <a:off x="1014858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To describe is-a relationship between entities </a:t>
          </a:r>
          <a:endParaRPr lang="en-US" sz="3200" kern="1200" dirty="0"/>
        </a:p>
      </dsp:txBody>
      <dsp:txXfrm>
        <a:off x="10148587" y="430980"/>
        <a:ext cx="4556226" cy="1932944"/>
      </dsp:txXfrm>
    </dsp:sp>
    <dsp:sp modelId="{26CF60A5-9BF5-4E0D-8186-14F6D8B1F9F4}">
      <dsp:nvSpPr>
        <dsp:cNvPr id="0" name=""/>
        <dsp:cNvSpPr/>
      </dsp:nvSpPr>
      <dsp:spPr>
        <a:xfrm>
          <a:off x="104180" y="3332279"/>
          <a:ext cx="1932944" cy="19329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41A41-F5A7-4DF6-8FB5-F3CAFA4C9CB1}">
      <dsp:nvSpPr>
        <dsp:cNvPr id="0" name=""/>
        <dsp:cNvSpPr/>
      </dsp:nvSpPr>
      <dsp:spPr>
        <a:xfrm>
          <a:off x="510098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6B56-522D-42D4-A9FF-CDC8168F91DE}">
      <dsp:nvSpPr>
        <dsp:cNvPr id="0" name=""/>
        <dsp:cNvSpPr/>
      </dsp:nvSpPr>
      <dsp:spPr>
        <a:xfrm>
          <a:off x="245132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To provide a supertype / subtype </a:t>
          </a:r>
          <a:endParaRPr lang="en-US" sz="3600" kern="1200" dirty="0"/>
        </a:p>
      </dsp:txBody>
      <dsp:txXfrm>
        <a:off x="2451327" y="3332279"/>
        <a:ext cx="4556226" cy="1932944"/>
      </dsp:txXfrm>
    </dsp:sp>
    <dsp:sp modelId="{A0F07E56-64E7-47FF-99C6-C73664EAC5D8}">
      <dsp:nvSpPr>
        <dsp:cNvPr id="0" name=""/>
        <dsp:cNvSpPr/>
      </dsp:nvSpPr>
      <dsp:spPr>
        <a:xfrm>
          <a:off x="7801440" y="3332279"/>
          <a:ext cx="1932944" cy="19329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7729-2F7C-4944-BCEF-2592EFE86B06}">
      <dsp:nvSpPr>
        <dsp:cNvPr id="0" name=""/>
        <dsp:cNvSpPr/>
      </dsp:nvSpPr>
      <dsp:spPr>
        <a:xfrm>
          <a:off x="8207359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B4C44-1588-438B-A085-F0BFA114295F}">
      <dsp:nvSpPr>
        <dsp:cNvPr id="0" name=""/>
        <dsp:cNvSpPr/>
      </dsp:nvSpPr>
      <dsp:spPr>
        <a:xfrm>
          <a:off x="1014858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To write functions that operate on groups of types</a:t>
          </a:r>
          <a:endParaRPr lang="en-US" sz="3200" kern="1200" dirty="0"/>
        </a:p>
      </dsp:txBody>
      <dsp:txXfrm>
        <a:off x="10148587" y="3332279"/>
        <a:ext cx="4556226" cy="1932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2896C-D16E-496C-8381-2F10F6F77898}">
      <dsp:nvSpPr>
        <dsp:cNvPr id="0" name=""/>
        <dsp:cNvSpPr/>
      </dsp:nvSpPr>
      <dsp:spPr>
        <a:xfrm>
          <a:off x="0" y="442762"/>
          <a:ext cx="14808994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Ad-hoc polymorphism – a.k.a. function overloading</a:t>
          </a:r>
          <a:endParaRPr lang="en-US" sz="4600" kern="1200"/>
        </a:p>
      </dsp:txBody>
      <dsp:txXfrm>
        <a:off x="53859" y="496621"/>
        <a:ext cx="14701276" cy="995592"/>
      </dsp:txXfrm>
    </dsp:sp>
    <dsp:sp modelId="{4A050B6C-1E7F-4D27-B9AA-C90F6705A7D2}">
      <dsp:nvSpPr>
        <dsp:cNvPr id="0" name=""/>
        <dsp:cNvSpPr/>
      </dsp:nvSpPr>
      <dsp:spPr>
        <a:xfrm>
          <a:off x="0" y="1678552"/>
          <a:ext cx="14808994" cy="1103310"/>
        </a:xfrm>
        <a:prstGeom prst="round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Parametric polymorphism – e.g., generic methods</a:t>
          </a:r>
          <a:endParaRPr lang="en-US" sz="4600" kern="1200"/>
        </a:p>
      </dsp:txBody>
      <dsp:txXfrm>
        <a:off x="53859" y="1732411"/>
        <a:ext cx="14701276" cy="995592"/>
      </dsp:txXfrm>
    </dsp:sp>
    <dsp:sp modelId="{1998B36D-2354-4D3C-8495-F9D525333723}">
      <dsp:nvSpPr>
        <dsp:cNvPr id="0" name=""/>
        <dsp:cNvSpPr/>
      </dsp:nvSpPr>
      <dsp:spPr>
        <a:xfrm>
          <a:off x="0" y="2914342"/>
          <a:ext cx="14808994" cy="1103310"/>
        </a:xfrm>
        <a:prstGeom prst="round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Subtyping – e.g., when implied by inheritance in C# or Java</a:t>
          </a:r>
          <a:endParaRPr lang="en-US" sz="4600" kern="1200"/>
        </a:p>
      </dsp:txBody>
      <dsp:txXfrm>
        <a:off x="53859" y="2968201"/>
        <a:ext cx="14701276" cy="995592"/>
      </dsp:txXfrm>
    </dsp:sp>
    <dsp:sp modelId="{AA77B1D3-C896-4D00-B20F-823BC3CF3710}">
      <dsp:nvSpPr>
        <dsp:cNvPr id="0" name=""/>
        <dsp:cNvSpPr/>
      </dsp:nvSpPr>
      <dsp:spPr>
        <a:xfrm>
          <a:off x="0" y="4150132"/>
          <a:ext cx="14808994" cy="110331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Discussed quite well on </a:t>
          </a:r>
          <a:r>
            <a:rPr lang="en-CA" sz="46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Wikipedia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4203991"/>
        <a:ext cx="14701276" cy="995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C82AF-184E-4E6F-A27F-2A0CA3A27C4F}">
      <dsp:nvSpPr>
        <dsp:cNvPr id="0" name=""/>
        <dsp:cNvSpPr/>
      </dsp:nvSpPr>
      <dsp:spPr>
        <a:xfrm>
          <a:off x="4810172" y="2488382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ScheduledItem </a:t>
          </a:r>
          <a:endParaRPr lang="en-CA" sz="2500" kern="1200" dirty="0"/>
        </a:p>
      </dsp:txBody>
      <dsp:txXfrm>
        <a:off x="4841837" y="2520047"/>
        <a:ext cx="2098938" cy="1017804"/>
      </dsp:txXfrm>
    </dsp:sp>
    <dsp:sp modelId="{64C2D29B-2E16-45B0-8EE2-05B1518733D7}">
      <dsp:nvSpPr>
        <dsp:cNvPr id="0" name=""/>
        <dsp:cNvSpPr/>
      </dsp:nvSpPr>
      <dsp:spPr>
        <a:xfrm rot="17350740">
          <a:off x="6088527" y="1769583"/>
          <a:ext cx="26327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32733" y="160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7339075" y="1719827"/>
        <a:ext cx="131636" cy="131636"/>
      </dsp:txXfrm>
    </dsp:sp>
    <dsp:sp modelId="{51461202-1A99-4E50-B483-C67D09D4195F}">
      <dsp:nvSpPr>
        <dsp:cNvPr id="0" name=""/>
        <dsp:cNvSpPr/>
      </dsp:nvSpPr>
      <dsp:spPr>
        <a:xfrm>
          <a:off x="7837347" y="1774"/>
          <a:ext cx="2162268" cy="1081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Task</a:t>
          </a:r>
          <a:endParaRPr lang="en-CA" sz="2500" kern="1200" dirty="0"/>
        </a:p>
      </dsp:txBody>
      <dsp:txXfrm>
        <a:off x="7869012" y="33439"/>
        <a:ext cx="2098938" cy="1017804"/>
      </dsp:txXfrm>
    </dsp:sp>
    <dsp:sp modelId="{3EA750A1-A7E1-424D-9B53-E20D8B66B38B}">
      <dsp:nvSpPr>
        <dsp:cNvPr id="0" name=""/>
        <dsp:cNvSpPr/>
      </dsp:nvSpPr>
      <dsp:spPr>
        <a:xfrm rot="18289469">
          <a:off x="6647617" y="2391235"/>
          <a:ext cx="15145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4552" y="160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67030" y="2369434"/>
        <a:ext cx="75727" cy="75727"/>
      </dsp:txXfrm>
    </dsp:sp>
    <dsp:sp modelId="{27E67BA5-6DB2-40DA-9632-5D6EDFF74F54}">
      <dsp:nvSpPr>
        <dsp:cNvPr id="0" name=""/>
        <dsp:cNvSpPr/>
      </dsp:nvSpPr>
      <dsp:spPr>
        <a:xfrm>
          <a:off x="7837347" y="1245078"/>
          <a:ext cx="2162268" cy="1081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Checklist</a:t>
          </a:r>
        </a:p>
      </dsp:txBody>
      <dsp:txXfrm>
        <a:off x="7869012" y="1276743"/>
        <a:ext cx="2098938" cy="1017804"/>
      </dsp:txXfrm>
    </dsp:sp>
    <dsp:sp modelId="{8249BAD5-3DC7-494B-8F1C-0520DE96E94C}">
      <dsp:nvSpPr>
        <dsp:cNvPr id="0" name=""/>
        <dsp:cNvSpPr/>
      </dsp:nvSpPr>
      <dsp:spPr>
        <a:xfrm>
          <a:off x="6972440" y="3012887"/>
          <a:ext cx="8649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4907" y="160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83271" y="3007327"/>
        <a:ext cx="43245" cy="43245"/>
      </dsp:txXfrm>
    </dsp:sp>
    <dsp:sp modelId="{67DD9A9A-FD86-4877-A179-C816E12B8184}">
      <dsp:nvSpPr>
        <dsp:cNvPr id="0" name=""/>
        <dsp:cNvSpPr/>
      </dsp:nvSpPr>
      <dsp:spPr>
        <a:xfrm>
          <a:off x="7837347" y="2488382"/>
          <a:ext cx="2162268" cy="1081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Meeting</a:t>
          </a:r>
        </a:p>
      </dsp:txBody>
      <dsp:txXfrm>
        <a:off x="7869012" y="2520047"/>
        <a:ext cx="2098938" cy="1017804"/>
      </dsp:txXfrm>
    </dsp:sp>
    <dsp:sp modelId="{58DECD89-645B-4BDB-8397-80970C7ABC98}">
      <dsp:nvSpPr>
        <dsp:cNvPr id="0" name=""/>
        <dsp:cNvSpPr/>
      </dsp:nvSpPr>
      <dsp:spPr>
        <a:xfrm rot="3310531">
          <a:off x="6647617" y="3634540"/>
          <a:ext cx="15145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4552" y="160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67030" y="3612738"/>
        <a:ext cx="75727" cy="75727"/>
      </dsp:txXfrm>
    </dsp:sp>
    <dsp:sp modelId="{2E0EAD6B-0F72-4A80-BE93-21FC9B6A2EF6}">
      <dsp:nvSpPr>
        <dsp:cNvPr id="0" name=""/>
        <dsp:cNvSpPr/>
      </dsp:nvSpPr>
      <dsp:spPr>
        <a:xfrm>
          <a:off x="7837347" y="3731687"/>
          <a:ext cx="2162268" cy="1081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Out of office</a:t>
          </a:r>
        </a:p>
      </dsp:txBody>
      <dsp:txXfrm>
        <a:off x="7869012" y="3763352"/>
        <a:ext cx="2098938" cy="1017804"/>
      </dsp:txXfrm>
    </dsp:sp>
    <dsp:sp modelId="{58015CCB-F686-49D2-8D13-F5FED48C7E55}">
      <dsp:nvSpPr>
        <dsp:cNvPr id="0" name=""/>
        <dsp:cNvSpPr/>
      </dsp:nvSpPr>
      <dsp:spPr>
        <a:xfrm rot="4249260">
          <a:off x="6088527" y="4256192"/>
          <a:ext cx="26327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32733" y="160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7339075" y="4206435"/>
        <a:ext cx="131636" cy="131636"/>
      </dsp:txXfrm>
    </dsp:sp>
    <dsp:sp modelId="{BBD0152A-789A-4ED8-8420-9B1CF272A58C}">
      <dsp:nvSpPr>
        <dsp:cNvPr id="0" name=""/>
        <dsp:cNvSpPr/>
      </dsp:nvSpPr>
      <dsp:spPr>
        <a:xfrm>
          <a:off x="7837347" y="4974991"/>
          <a:ext cx="2162268" cy="1081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Reminder</a:t>
          </a:r>
        </a:p>
      </dsp:txBody>
      <dsp:txXfrm>
        <a:off x="7869012" y="5006656"/>
        <a:ext cx="2098938" cy="1017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AE28B-45A3-47A1-87FD-C6346D6DB704}">
      <dsp:nvSpPr>
        <dsp:cNvPr id="0" name=""/>
        <dsp:cNvSpPr/>
      </dsp:nvSpPr>
      <dsp:spPr>
        <a:xfrm>
          <a:off x="317" y="355524"/>
          <a:ext cx="3830630" cy="4596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0" rIns="3783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A big advantage of subtyping is that we can have similar items in a collection</a:t>
          </a:r>
          <a:endParaRPr lang="en-US" sz="2600" kern="1200" dirty="0"/>
        </a:p>
      </dsp:txBody>
      <dsp:txXfrm>
        <a:off x="317" y="2194226"/>
        <a:ext cx="3830630" cy="2758053"/>
      </dsp:txXfrm>
    </dsp:sp>
    <dsp:sp modelId="{2BD0B100-4478-4A27-85D3-D327EF4C6B4D}">
      <dsp:nvSpPr>
        <dsp:cNvPr id="0" name=""/>
        <dsp:cNvSpPr/>
      </dsp:nvSpPr>
      <dsp:spPr>
        <a:xfrm>
          <a:off x="317" y="355524"/>
          <a:ext cx="3830630" cy="183870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165100" rIns="37838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17" y="355524"/>
        <a:ext cx="3830630" cy="1838702"/>
      </dsp:txXfrm>
    </dsp:sp>
    <dsp:sp modelId="{BA780BE5-B1AF-49BD-8E39-F01BF5326DF5}">
      <dsp:nvSpPr>
        <dsp:cNvPr id="0" name=""/>
        <dsp:cNvSpPr/>
      </dsp:nvSpPr>
      <dsp:spPr>
        <a:xfrm>
          <a:off x="4137397" y="355524"/>
          <a:ext cx="3830630" cy="4596756"/>
        </a:xfrm>
        <a:prstGeom prst="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9050" cap="flat" cmpd="sng" algn="ctr">
          <a:solidFill>
            <a:schemeClr val="accent5">
              <a:hueOff val="307254"/>
              <a:satOff val="-5999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0" rIns="3783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You define the collection to contain the base class</a:t>
          </a:r>
          <a:endParaRPr lang="en-US" sz="2600" kern="1200"/>
        </a:p>
      </dsp:txBody>
      <dsp:txXfrm>
        <a:off x="4137397" y="2194226"/>
        <a:ext cx="3830630" cy="2758053"/>
      </dsp:txXfrm>
    </dsp:sp>
    <dsp:sp modelId="{03102447-1133-4461-BDDA-B10D98311561}">
      <dsp:nvSpPr>
        <dsp:cNvPr id="0" name=""/>
        <dsp:cNvSpPr/>
      </dsp:nvSpPr>
      <dsp:spPr>
        <a:xfrm>
          <a:off x="4137397" y="355524"/>
          <a:ext cx="3830630" cy="183870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165100" rIns="37838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4137397" y="355524"/>
        <a:ext cx="3830630" cy="1838702"/>
      </dsp:txXfrm>
    </dsp:sp>
    <dsp:sp modelId="{38823433-32FA-434B-B5C9-26F4668AFA47}">
      <dsp:nvSpPr>
        <dsp:cNvPr id="0" name=""/>
        <dsp:cNvSpPr/>
      </dsp:nvSpPr>
      <dsp:spPr>
        <a:xfrm>
          <a:off x="8274478" y="355524"/>
          <a:ext cx="3830630" cy="4596756"/>
        </a:xfrm>
        <a:prstGeom prst="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9050" cap="flat" cmpd="sng" algn="ctr">
          <a:solidFill>
            <a:schemeClr val="accent5">
              <a:hueOff val="614507"/>
              <a:satOff val="-11997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0" rIns="3783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For example: List&lt;ScheduledItem&gt;</a:t>
          </a:r>
          <a:endParaRPr lang="en-US" sz="2600" kern="1200"/>
        </a:p>
      </dsp:txBody>
      <dsp:txXfrm>
        <a:off x="8274478" y="2194226"/>
        <a:ext cx="3830630" cy="2758053"/>
      </dsp:txXfrm>
    </dsp:sp>
    <dsp:sp modelId="{9A38446C-5A83-463D-918D-2897D2D2FA5B}">
      <dsp:nvSpPr>
        <dsp:cNvPr id="0" name=""/>
        <dsp:cNvSpPr/>
      </dsp:nvSpPr>
      <dsp:spPr>
        <a:xfrm>
          <a:off x="8274478" y="355524"/>
          <a:ext cx="3830630" cy="183870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165100" rIns="37838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8274478" y="355524"/>
        <a:ext cx="3830630" cy="1838702"/>
      </dsp:txXfrm>
    </dsp:sp>
    <dsp:sp modelId="{3FC400E1-F5DF-408A-9FAC-6EFABD0A509E}">
      <dsp:nvSpPr>
        <dsp:cNvPr id="0" name=""/>
        <dsp:cNvSpPr/>
      </dsp:nvSpPr>
      <dsp:spPr>
        <a:xfrm>
          <a:off x="12411558" y="355524"/>
          <a:ext cx="3830630" cy="4596756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0" rIns="3783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Operations that are common to the base class can be applied to all elements </a:t>
          </a:r>
          <a:endParaRPr lang="en-US" sz="2600" kern="1200"/>
        </a:p>
      </dsp:txBody>
      <dsp:txXfrm>
        <a:off x="12411558" y="2194226"/>
        <a:ext cx="3830630" cy="2758053"/>
      </dsp:txXfrm>
    </dsp:sp>
    <dsp:sp modelId="{B41BC6AA-A2FC-49EC-8E0A-AD8507805A6D}">
      <dsp:nvSpPr>
        <dsp:cNvPr id="0" name=""/>
        <dsp:cNvSpPr/>
      </dsp:nvSpPr>
      <dsp:spPr>
        <a:xfrm>
          <a:off x="12411558" y="355524"/>
          <a:ext cx="3830630" cy="183870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381" tIns="165100" rIns="37838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12411558" y="355524"/>
        <a:ext cx="3830630" cy="18387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D3CD1-3283-43BA-917D-CA6BD41AD309}">
      <dsp:nvSpPr>
        <dsp:cNvPr id="0" name=""/>
        <dsp:cNvSpPr/>
      </dsp:nvSpPr>
      <dsp:spPr>
        <a:xfrm>
          <a:off x="0" y="22034"/>
          <a:ext cx="14808994" cy="10313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Prefer composition instead</a:t>
          </a:r>
          <a:endParaRPr lang="en-US" sz="4300" kern="1200"/>
        </a:p>
      </dsp:txBody>
      <dsp:txXfrm>
        <a:off x="50347" y="72381"/>
        <a:ext cx="14708300" cy="930660"/>
      </dsp:txXfrm>
    </dsp:sp>
    <dsp:sp modelId="{BB1A4389-17E1-4AAB-A389-C21CAC08DBCC}">
      <dsp:nvSpPr>
        <dsp:cNvPr id="0" name=""/>
        <dsp:cNvSpPr/>
      </dsp:nvSpPr>
      <dsp:spPr>
        <a:xfrm>
          <a:off x="0" y="1177229"/>
          <a:ext cx="14808994" cy="1031354"/>
        </a:xfrm>
        <a:prstGeom prst="roundRect">
          <a:avLst/>
        </a:prstGeom>
        <a:solidFill>
          <a:schemeClr val="accent5">
            <a:hueOff val="230440"/>
            <a:satOff val="-4499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Inheritance implies a “is-a” relationship between entities </a:t>
          </a:r>
          <a:endParaRPr lang="en-US" sz="4300" kern="1200"/>
        </a:p>
      </dsp:txBody>
      <dsp:txXfrm>
        <a:off x="50347" y="1227576"/>
        <a:ext cx="14708300" cy="930660"/>
      </dsp:txXfrm>
    </dsp:sp>
    <dsp:sp modelId="{401C0C63-1289-4996-A6C9-BD80CEAD6E07}">
      <dsp:nvSpPr>
        <dsp:cNvPr id="0" name=""/>
        <dsp:cNvSpPr/>
      </dsp:nvSpPr>
      <dsp:spPr>
        <a:xfrm>
          <a:off x="0" y="2332424"/>
          <a:ext cx="14808994" cy="1031354"/>
        </a:xfrm>
        <a:prstGeom prst="round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Composition implies a “has-a” relationship between entities</a:t>
          </a:r>
          <a:endParaRPr lang="en-US" sz="4300" kern="1200"/>
        </a:p>
      </dsp:txBody>
      <dsp:txXfrm>
        <a:off x="50347" y="2382771"/>
        <a:ext cx="14708300" cy="930660"/>
      </dsp:txXfrm>
    </dsp:sp>
    <dsp:sp modelId="{CD6FB95F-AEC1-4BD7-87C4-716A9116F9B7}">
      <dsp:nvSpPr>
        <dsp:cNvPr id="0" name=""/>
        <dsp:cNvSpPr/>
      </dsp:nvSpPr>
      <dsp:spPr>
        <a:xfrm>
          <a:off x="0" y="3487619"/>
          <a:ext cx="14808994" cy="1031354"/>
        </a:xfrm>
        <a:prstGeom prst="roundRect">
          <a:avLst/>
        </a:prstGeom>
        <a:solidFill>
          <a:schemeClr val="accent5">
            <a:hueOff val="691321"/>
            <a:satOff val="-13497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Small amount of extra coding (have to forward functions) </a:t>
          </a:r>
          <a:endParaRPr lang="en-US" sz="4300" kern="1200"/>
        </a:p>
      </dsp:txBody>
      <dsp:txXfrm>
        <a:off x="50347" y="3537966"/>
        <a:ext cx="14708300" cy="930660"/>
      </dsp:txXfrm>
    </dsp:sp>
    <dsp:sp modelId="{7B8A1A62-6DF8-41C0-B435-12DF73ED8067}">
      <dsp:nvSpPr>
        <dsp:cNvPr id="0" name=""/>
        <dsp:cNvSpPr/>
      </dsp:nvSpPr>
      <dsp:spPr>
        <a:xfrm>
          <a:off x="0" y="4642815"/>
          <a:ext cx="14808994" cy="1031354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Still better and safer </a:t>
          </a:r>
          <a:endParaRPr lang="en-US" sz="4300" kern="1200"/>
        </a:p>
      </dsp:txBody>
      <dsp:txXfrm>
        <a:off x="50347" y="4693162"/>
        <a:ext cx="14708300" cy="9306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9DAB-1D4E-4FAC-9C01-1A0833311F0B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F1F89-F9CF-499E-838D-612404E92BCB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3615-7B37-45A9-8330-0292360E7F40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The idea that one object may contain another </a:t>
          </a:r>
          <a:endParaRPr lang="en-US" sz="3600" kern="1200" dirty="0"/>
        </a:p>
      </dsp:txBody>
      <dsp:txXfrm>
        <a:off x="1879288" y="695"/>
        <a:ext cx="12929705" cy="1627089"/>
      </dsp:txXfrm>
    </dsp:sp>
    <dsp:sp modelId="{472FDD42-36C7-4333-9109-42F1ED5967BF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63639-E42C-45B3-952A-3272578F686D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39D84-2924-4A90-BF31-A020DBD264C9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Any class with any fields is an example of composition </a:t>
          </a:r>
          <a:endParaRPr lang="en-US" sz="3600" kern="1200" dirty="0"/>
        </a:p>
      </dsp:txBody>
      <dsp:txXfrm>
        <a:off x="1879288" y="2034557"/>
        <a:ext cx="12929705" cy="1627089"/>
      </dsp:txXfrm>
    </dsp:sp>
    <dsp:sp modelId="{83F67EAF-6659-45A8-BBBD-5874EB34E3ED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5187A-B53E-4142-A812-E67D6691C0A9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DB9B5-DBA8-4A6C-AF66-90B089D59CB2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Trivial concept, but used to describe alternative to inheritance</a:t>
          </a:r>
          <a:endParaRPr lang="en-US" sz="3600" kern="1200" dirty="0"/>
        </a:p>
      </dsp:txBody>
      <dsp:txXfrm>
        <a:off x="1879288" y="4068419"/>
        <a:ext cx="12929705" cy="162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0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83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8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virtua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fundamentals/object-oriented/polymorphism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8C0BE-8671-6D1D-34DE-F52CF3BA6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99FBA-1EC8-AAE6-EA9C-44C860AD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Liskov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9BD1-AAB5-BFBB-BE90-498121FC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600" dirty="0">
                <a:solidFill>
                  <a:schemeClr val="bg1"/>
                </a:solidFill>
              </a:rPr>
              <a:t>The “L” in the SOLID principles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A principle of substitutability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Any instance of a type should be able to be replaced by instances of subtype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Should not “break” the program (alter desirable characteristics)</a:t>
            </a:r>
          </a:p>
          <a:p>
            <a:pPr>
              <a:lnSpc>
                <a:spcPct val="150000"/>
              </a:lnSpc>
            </a:pPr>
            <a:r>
              <a:rPr lang="en-CA" sz="3600" dirty="0">
                <a:solidFill>
                  <a:schemeClr val="bg1"/>
                </a:solidFill>
              </a:rPr>
              <a:t>Applies both to type system and to run-time behavior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7DDB-0DAE-E293-2164-4DA152E9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Example: Calendar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C1A9-1606-30E7-8111-6B0D09E61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672410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1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363" y="6858001"/>
            <a:ext cx="17579687" cy="30792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B3837-87A7-7777-0C1B-22DED94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237476"/>
            <a:ext cx="14813280" cy="2034540"/>
          </a:xfrm>
        </p:spPr>
        <p:txBody>
          <a:bodyPr>
            <a:normAutofit/>
          </a:bodyPr>
          <a:lstStyle/>
          <a:p>
            <a:pPr algn="ctr"/>
            <a:r>
              <a:rPr lang="en-CA" sz="8100">
                <a:solidFill>
                  <a:srgbClr val="FFFFFF"/>
                </a:solidFill>
              </a:rPr>
              <a:t>Using a Base Class in a Collection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9D9C53F-017C-9471-F7CB-9CE02F0A4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968"/>
              </p:ext>
            </p:extLst>
          </p:nvPr>
        </p:nvGraphicFramePr>
        <p:xfrm>
          <a:off x="1064419" y="964407"/>
          <a:ext cx="16242506" cy="530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69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19E-D847-30CA-9E1C-46BAFE3E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Don’t use Inheritance to Reuse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70EAD-D498-0744-1E69-ADC54E7E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819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36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9D1-950A-1B8E-25E7-1763231B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Composition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C5927-DCCB-63E7-A2EE-EA628676C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08855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38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03F-04BD-D40F-98D6-2C79D63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Class Relationships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F9D44-10EA-2476-D0F2-123447C2C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7891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05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1465-BFA4-E8D7-7E7A-8279EAA3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Upcast and Downcasts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E6A7B4-E20A-C95A-3B8C-E0111AC80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0026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E747-0DC0-55E4-49D4-36611E2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if Explicit Conversion Fails?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57D317-F17E-7635-A527-B1F083830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97537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17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7BF-3A81-0FA5-EF27-1165A65C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The “as” operator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2A394-AE36-4458-7421-136B2D734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3767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76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921-6DD2-C9C7-DDE3-56B8A9DC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The “is” operator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294FB-12A1-8D0F-532C-6E3DB3EA7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4162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7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01E3-4818-CDEF-488B-B5B4BE44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Inheritance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9943A54-5A99-7FAD-B310-773856A25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73840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64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C95-0036-8C11-F09F-50348F2A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Overview: checking the run-time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5C1CCC-9CB4-A912-2A6C-A0EED76EA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10511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8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68D5-7977-749C-777B-FDB748AE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Functions on Every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FD87-5912-9745-E6AE-A4884DF1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9182099" cy="6057900"/>
          </a:xfrm>
        </p:spPr>
        <p:txBody>
          <a:bodyPr/>
          <a:lstStyle/>
          <a:p>
            <a:pPr marL="68580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EB1C-70C1-4E50-29FE-3F11B34B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80" y="2714094"/>
            <a:ext cx="10211440" cy="64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75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F4BB93A-C3D7-644B-E311-1FF41EB6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44" y="1202689"/>
            <a:ext cx="15900427" cy="7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1D73-20F4-CCA7-CD00-4F776C2D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That function can be improved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2F930D-9871-08FD-6F02-4255D6579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30346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34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965202"/>
            <a:ext cx="16357600" cy="8356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C62C2B-75D3-5CD8-A6D9-12751C33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71" y="1685290"/>
            <a:ext cx="14241649" cy="6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2006A-3E5D-AA04-8988-AB8B0B19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6" y="914400"/>
            <a:ext cx="10490871" cy="2034540"/>
          </a:xfrm>
        </p:spPr>
        <p:txBody>
          <a:bodyPr>
            <a:normAutofit/>
          </a:bodyPr>
          <a:lstStyle/>
          <a:p>
            <a:r>
              <a:rPr lang="en-CA" dirty="0"/>
              <a:t>Still not ideal: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1F61-052F-1ECC-0B72-D2ED6251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96" y="3086100"/>
            <a:ext cx="10490871" cy="6057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Using the function is complex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What if there are a lot of base classes?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What if we want many functions for </a:t>
            </a:r>
            <a:r>
              <a:rPr lang="en-CA" dirty="0" err="1">
                <a:solidFill>
                  <a:schemeClr val="tx1"/>
                </a:solidFill>
              </a:rPr>
              <a:t>ScheduledItem</a:t>
            </a:r>
            <a:r>
              <a:rPr lang="en-CA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Ideally we want complexity hidden in the class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This is where “virtual” functions come in useful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44000CC-E408-C915-9BAD-F28242F7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78415" y="2790453"/>
            <a:ext cx="4703121" cy="4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6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A599-175D-4F7C-D0F0-91ADF5D4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Using a virtual function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8808A4-2E15-7849-6A9A-9EE4AC91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91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6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0CD2F-525B-9D05-EC49-B29BE895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 dirty="0">
                <a:solidFill>
                  <a:srgbClr val="FFFFFF"/>
                </a:solidFill>
              </a:rPr>
              <a:t>Now the function is Simpler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B0905-E6AF-4A8D-80A9-E7AFB0C8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601368"/>
            <a:ext cx="16129252" cy="40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15C1-32A8-CF68-CE87-1008C51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01B9-7587-8E0F-D21F-88D80E9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When a virtual function is called on a base class </a:t>
            </a:r>
          </a:p>
          <a:p>
            <a:r>
              <a:rPr lang="en-CA" dirty="0">
                <a:solidFill>
                  <a:schemeClr val="tx1"/>
                </a:solidFill>
              </a:rPr>
              <a:t>If the run-time type of the value is different (a derived class)</a:t>
            </a:r>
          </a:p>
          <a:p>
            <a:r>
              <a:rPr lang="en-CA" dirty="0">
                <a:solidFill>
                  <a:schemeClr val="tx1"/>
                </a:solidFill>
              </a:rPr>
              <a:t>If an override of the virtual function exists (on the derived class)</a:t>
            </a:r>
          </a:p>
          <a:p>
            <a:r>
              <a:rPr lang="en-CA" dirty="0">
                <a:solidFill>
                  <a:schemeClr val="tx1"/>
                </a:solidFill>
              </a:rPr>
              <a:t>Then the override is called</a:t>
            </a:r>
          </a:p>
          <a:p>
            <a:r>
              <a:rPr lang="en-CA" dirty="0">
                <a:solidFill>
                  <a:schemeClr val="tx1"/>
                </a:solidFill>
              </a:rPr>
              <a:t>This is called “dynamic dispatch”</a:t>
            </a:r>
          </a:p>
          <a:p>
            <a:r>
              <a:rPr lang="en-CA" dirty="0">
                <a:solidFill>
                  <a:schemeClr val="tx1"/>
                </a:solidFill>
              </a:rPr>
              <a:t>It happens thanks to a “virtual method table”</a:t>
            </a:r>
          </a:p>
          <a:p>
            <a:r>
              <a:rPr lang="en-CA" dirty="0">
                <a:solidFill>
                  <a:schemeClr val="tx1"/>
                </a:solidFill>
              </a:rPr>
              <a:t>Please read the Microsoft Learn documentation for the </a:t>
            </a:r>
            <a:r>
              <a:rPr lang="en-CA" dirty="0">
                <a:hlinkClick r:id="rId2"/>
              </a:rPr>
              <a:t>virtual keyword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for C#</a:t>
            </a:r>
          </a:p>
          <a:p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66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E0E6-DBBA-E57E-2718-9C0D57B0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87CD-500A-20F7-97A1-4559C7EE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is good practice to override virtual functions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r>
              <a:rPr lang="en-CA" dirty="0">
                <a:solidFill>
                  <a:schemeClr val="tx1"/>
                </a:solidFill>
              </a:rPr>
              <a:t>virtual string </a:t>
            </a:r>
            <a:r>
              <a:rPr lang="en-CA" dirty="0" err="1">
                <a:solidFill>
                  <a:schemeClr val="tx1"/>
                </a:solidFill>
              </a:rPr>
              <a:t>Object.ToString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r>
              <a:rPr lang="en-CA" dirty="0">
                <a:solidFill>
                  <a:schemeClr val="tx1"/>
                </a:solidFill>
              </a:rPr>
              <a:t>virtual bool </a:t>
            </a:r>
            <a:r>
              <a:rPr lang="en-CA" dirty="0" err="1">
                <a:solidFill>
                  <a:schemeClr val="tx1"/>
                </a:solidFill>
              </a:rPr>
              <a:t>Object.Equals</a:t>
            </a:r>
            <a:r>
              <a:rPr lang="en-CA" dirty="0">
                <a:solidFill>
                  <a:schemeClr val="tx1"/>
                </a:solidFill>
              </a:rPr>
              <a:t>(object? other);</a:t>
            </a:r>
          </a:p>
          <a:p>
            <a:r>
              <a:rPr lang="en-CA" dirty="0">
                <a:solidFill>
                  <a:schemeClr val="tx1"/>
                </a:solidFill>
              </a:rPr>
              <a:t>virtual int </a:t>
            </a:r>
            <a:r>
              <a:rPr lang="en-CA" dirty="0" err="1">
                <a:solidFill>
                  <a:schemeClr val="tx1"/>
                </a:solidFill>
              </a:rPr>
              <a:t>Object.GetHashCode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97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2607-E83B-AEB0-3770-3CFD5449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When Inheriting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84C9F-5CE9-57CF-1FD4-16C98C992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040673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B919-2A76-FC9F-A98C-923E0C4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Should we use </a:t>
            </a:r>
            <a:r>
              <a:rPr lang="en-CA" dirty="0" err="1"/>
              <a:t>ScheduledItem</a:t>
            </a:r>
            <a:r>
              <a:rPr lang="en-CA" dirty="0"/>
              <a:t> directly?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430FB-3F75-714C-4A47-2CC346375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139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00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BB5-889E-70D6-7A8C-D46230AF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Abstract Class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988EAA-47F4-06A7-BB90-A8498E6F2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5244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759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A36-78D8-2840-2109-A530E8B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with Abstract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91799-4311-527B-925E-F7D88707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652" y="3596640"/>
            <a:ext cx="1522044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DE30-67EE-A7CC-65F9-CF993BEE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Abstract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4B9A5-DF73-D208-16E7-0878BBAB7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620098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7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A5D4-50C3-DEAC-C46E-7E0C47EF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Some rules of inheritance for C#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8C90B-E52E-4DB2-A812-532BF96B8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3028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841-6392-1148-C342-7B68BB3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Inheritance is used in different 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97142-8CCC-C6FE-752D-87E493389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2419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2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F082-C030-6818-EFB7-D7178125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/>
              <a:t>Subtype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83E1E04-115E-5EB7-CA2F-EF6C59C49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2" r="3581"/>
          <a:stretch/>
        </p:blipFill>
        <p:spPr>
          <a:xfrm>
            <a:off x="335004" y="365760"/>
            <a:ext cx="5470255" cy="95669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CFDE-052D-2472-5E0B-CE8FCA95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1"/>
                </a:solidFill>
              </a:rPr>
              <a:t>An instance of Class C can be used wherever an instance of Class B is requested</a:t>
            </a:r>
          </a:p>
          <a:p>
            <a:r>
              <a:rPr lang="en-CA" sz="4000" dirty="0">
                <a:solidFill>
                  <a:schemeClr val="tx1"/>
                </a:solidFill>
              </a:rPr>
              <a:t>This means that C is a “subtype” of B</a:t>
            </a:r>
          </a:p>
          <a:p>
            <a:r>
              <a:rPr lang="en-CA" sz="4000" dirty="0">
                <a:solidFill>
                  <a:schemeClr val="tx1"/>
                </a:solidFill>
              </a:rPr>
              <a:t>We can also call C a “specialization” of B</a:t>
            </a:r>
          </a:p>
          <a:p>
            <a:r>
              <a:rPr lang="en-CA" sz="4000" dirty="0">
                <a:solidFill>
                  <a:schemeClr val="tx1"/>
                </a:solidFill>
              </a:rPr>
              <a:t>Conversely, B is a “supertype” of C</a:t>
            </a:r>
          </a:p>
          <a:p>
            <a:r>
              <a:rPr lang="en-CA" sz="4000" dirty="0">
                <a:solidFill>
                  <a:schemeClr val="tx1"/>
                </a:solidFill>
              </a:rPr>
              <a:t>We can also say B is a “generalization” of B</a:t>
            </a:r>
          </a:p>
        </p:txBody>
      </p:sp>
    </p:spTree>
    <p:extLst>
      <p:ext uri="{BB962C8B-B14F-4D97-AF65-F5344CB8AC3E}">
        <p14:creationId xmlns:p14="http://schemas.microsoft.com/office/powerpoint/2010/main" val="1303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E010-1C56-1395-8ABD-5038BD9B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Multiple Kinds of Polymorphism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81F9E-2018-4E83-8D07-83979701B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14477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6CFE8D1A-2497-12D4-C9D6-CFA2C0E67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1018" b="4712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B3F7F-62B1-1076-2E9B-EF640F8F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EA5E-B4E8-D6DA-BD53-D8522B6D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In OOP context, the most common meaning of polymorphism</a:t>
            </a: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The ability for a type identifier to represent a set of types </a:t>
            </a: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Within the context of a function or interface </a:t>
            </a: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In this case the base class is polymorphic</a:t>
            </a: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As is any function consuming a base class</a:t>
            </a: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chemeClr val="tx1"/>
                </a:solidFill>
              </a:rPr>
              <a:t>Recommend reading about subtype polymorphism on </a:t>
            </a:r>
            <a:r>
              <a:rPr lang="en-CA" dirty="0">
                <a:hlinkClick r:id="rId3"/>
              </a:rPr>
              <a:t>Microsoft Learn</a:t>
            </a:r>
            <a:r>
              <a:rPr lang="en-CA" dirty="0"/>
              <a:t>.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17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1AB34FD1-9B82-F04B-6B83-A887ACC67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 b="1364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FCEABF-719A-4C8C-8802-E1C13EE46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C7E24-268D-B5A5-FB50-A184CB59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Is Inheritance Equal to Subtyping?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36C8-A662-8D95-4C48-BF1A1554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4400" dirty="0">
                <a:solidFill>
                  <a:schemeClr val="bg1"/>
                </a:solidFill>
              </a:rPr>
              <a:t> Formally, in C# the answer is yes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4400" dirty="0">
                <a:solidFill>
                  <a:schemeClr val="bg1"/>
                </a:solidFill>
              </a:rPr>
              <a:t> Only from the point of view of the type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4400" dirty="0">
                <a:solidFill>
                  <a:schemeClr val="bg1"/>
                </a:solidFill>
              </a:rPr>
              <a:t> Remember type-system validates expressions (not values)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4400" dirty="0">
                <a:solidFill>
                  <a:schemeClr val="bg1"/>
                </a:solidFill>
              </a:rPr>
              <a:t> Run-time is a different story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7778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9556</TotalTime>
  <Words>1063</Words>
  <Application>Microsoft Office PowerPoint</Application>
  <PresentationFormat>Custom</PresentationFormat>
  <Paragraphs>145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Wingdings</vt:lpstr>
      <vt:lpstr>Corbel</vt:lpstr>
      <vt:lpstr>Calibri</vt:lpstr>
      <vt:lpstr>Base</vt:lpstr>
      <vt:lpstr>Polymorphism</vt:lpstr>
      <vt:lpstr>Inheritance</vt:lpstr>
      <vt:lpstr>When Inheriting</vt:lpstr>
      <vt:lpstr>Some rules of inheritance for C#</vt:lpstr>
      <vt:lpstr>Inheritance is used in different ways</vt:lpstr>
      <vt:lpstr>Subtype</vt:lpstr>
      <vt:lpstr>Multiple Kinds of Polymorphism</vt:lpstr>
      <vt:lpstr>Subtype Polymorphism</vt:lpstr>
      <vt:lpstr>Is Inheritance Equal to Subtyping?</vt:lpstr>
      <vt:lpstr>Liskov Substitution Principle</vt:lpstr>
      <vt:lpstr>Example: Calendar Application</vt:lpstr>
      <vt:lpstr>Using a Base Class in a Collection</vt:lpstr>
      <vt:lpstr>Don’t use Inheritance to Reuse Code</vt:lpstr>
      <vt:lpstr>Composition</vt:lpstr>
      <vt:lpstr>Class Relationships</vt:lpstr>
      <vt:lpstr>Upcast and Downcasts</vt:lpstr>
      <vt:lpstr>What if Explicit Conversion Fails?</vt:lpstr>
      <vt:lpstr>The “as” operator</vt:lpstr>
      <vt:lpstr>The “is” operator</vt:lpstr>
      <vt:lpstr>Overview: checking the run-time type</vt:lpstr>
      <vt:lpstr>Consider Functions on Every Derived Class</vt:lpstr>
      <vt:lpstr>PowerPoint Presentation</vt:lpstr>
      <vt:lpstr>That function can be improved</vt:lpstr>
      <vt:lpstr>PowerPoint Presentation</vt:lpstr>
      <vt:lpstr>Still not ideal: </vt:lpstr>
      <vt:lpstr>Using a virtual function</vt:lpstr>
      <vt:lpstr>Now the function is Simpler</vt:lpstr>
      <vt:lpstr>Understanding Virtual Functions</vt:lpstr>
      <vt:lpstr>Examples of Virtual Functions</vt:lpstr>
      <vt:lpstr>Should we use ScheduledItem directly?</vt:lpstr>
      <vt:lpstr>Abstract Class</vt:lpstr>
      <vt:lpstr>Abstract Class with Abstract Method</vt:lpstr>
      <vt:lpstr>Abstract Method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38</cp:revision>
  <dcterms:created xsi:type="dcterms:W3CDTF">2022-10-07T01:31:58Z</dcterms:created>
  <dcterms:modified xsi:type="dcterms:W3CDTF">2023-02-16T19:54:39Z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