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4"/>
  </p:notesMasterIdLst>
  <p:sldIdLst>
    <p:sldId id="449" r:id="rId2"/>
    <p:sldId id="483" r:id="rId3"/>
    <p:sldId id="484" r:id="rId4"/>
    <p:sldId id="485" r:id="rId5"/>
    <p:sldId id="486" r:id="rId6"/>
    <p:sldId id="492" r:id="rId7"/>
    <p:sldId id="493" r:id="rId8"/>
    <p:sldId id="487" r:id="rId9"/>
    <p:sldId id="456" r:id="rId10"/>
    <p:sldId id="494" r:id="rId11"/>
    <p:sldId id="452" r:id="rId12"/>
    <p:sldId id="495" r:id="rId13"/>
  </p:sldIdLst>
  <p:sldSz cx="18288000" cy="10287000"/>
  <p:notesSz cx="18288000" cy="10287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4746FF-F5DF-484F-9839-B35568B8D937}">
          <p14:sldIdLst>
            <p14:sldId id="449"/>
            <p14:sldId id="483"/>
            <p14:sldId id="484"/>
            <p14:sldId id="485"/>
            <p14:sldId id="486"/>
            <p14:sldId id="492"/>
            <p14:sldId id="493"/>
            <p14:sldId id="487"/>
            <p14:sldId id="456"/>
            <p14:sldId id="494"/>
            <p14:sldId id="452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86441" autoAdjust="0"/>
  </p:normalViewPr>
  <p:slideViewPr>
    <p:cSldViewPr>
      <p:cViewPr varScale="1">
        <p:scale>
          <a:sx n="81" d="100"/>
          <a:sy n="81" d="100"/>
        </p:scale>
        <p:origin x="132" y="24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2DA29-FF37-40FE-81B8-4943222E4E0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95A6CF-A895-48DC-98D5-A2A92E07E09C}">
      <dgm:prSet/>
      <dgm:spPr/>
      <dgm:t>
        <a:bodyPr/>
        <a:lstStyle/>
        <a:p>
          <a:r>
            <a:rPr lang="en-CA"/>
            <a:t>Each part of a program should have a single well-defined responsibility</a:t>
          </a:r>
          <a:endParaRPr lang="en-US"/>
        </a:p>
      </dgm:t>
    </dgm:pt>
    <dgm:pt modelId="{08A09911-486A-4B89-830E-CB495F6019F7}" type="parTrans" cxnId="{E51E1CAE-3EBA-4471-BE40-572410AE4C58}">
      <dgm:prSet/>
      <dgm:spPr/>
      <dgm:t>
        <a:bodyPr/>
        <a:lstStyle/>
        <a:p>
          <a:endParaRPr lang="en-US"/>
        </a:p>
      </dgm:t>
    </dgm:pt>
    <dgm:pt modelId="{BBBF84EB-1F3A-4577-BD96-F204D5E62EB6}" type="sibTrans" cxnId="{E51E1CAE-3EBA-4471-BE40-572410AE4C58}">
      <dgm:prSet/>
      <dgm:spPr/>
      <dgm:t>
        <a:bodyPr/>
        <a:lstStyle/>
        <a:p>
          <a:endParaRPr lang="en-US"/>
        </a:p>
      </dgm:t>
    </dgm:pt>
    <dgm:pt modelId="{3B0D54BE-3CC0-4AF7-85EC-393AA3FF4988}">
      <dgm:prSet/>
      <dgm:spPr/>
      <dgm:t>
        <a:bodyPr/>
        <a:lstStyle/>
        <a:p>
          <a:r>
            <a:rPr lang="en-CA"/>
            <a:t>Each responsibility of the program should be a in single well-defined area </a:t>
          </a:r>
          <a:endParaRPr lang="en-US"/>
        </a:p>
      </dgm:t>
    </dgm:pt>
    <dgm:pt modelId="{9A21100A-6111-465B-8D70-F57429743A3B}" type="parTrans" cxnId="{9A2DB3B3-F0F5-4160-BD32-9EB9C8282B78}">
      <dgm:prSet/>
      <dgm:spPr/>
      <dgm:t>
        <a:bodyPr/>
        <a:lstStyle/>
        <a:p>
          <a:endParaRPr lang="en-US"/>
        </a:p>
      </dgm:t>
    </dgm:pt>
    <dgm:pt modelId="{4C07133E-23D7-41EC-A627-359F15095C29}" type="sibTrans" cxnId="{9A2DB3B3-F0F5-4160-BD32-9EB9C8282B78}">
      <dgm:prSet/>
      <dgm:spPr/>
      <dgm:t>
        <a:bodyPr/>
        <a:lstStyle/>
        <a:p>
          <a:endParaRPr lang="en-US"/>
        </a:p>
      </dgm:t>
    </dgm:pt>
    <dgm:pt modelId="{0D952424-C625-4A70-B7A3-B88E5B832ACE}" type="pres">
      <dgm:prSet presAssocID="{1C82DA29-FF37-40FE-81B8-4943222E4E02}" presName="cycle" presStyleCnt="0">
        <dgm:presLayoutVars>
          <dgm:dir/>
          <dgm:resizeHandles val="exact"/>
        </dgm:presLayoutVars>
      </dgm:prSet>
      <dgm:spPr/>
    </dgm:pt>
    <dgm:pt modelId="{40694FA4-3479-4F87-8C2E-DAF82F33F4DA}" type="pres">
      <dgm:prSet presAssocID="{7295A6CF-A895-48DC-98D5-A2A92E07E09C}" presName="node" presStyleLbl="node1" presStyleIdx="0" presStyleCnt="2">
        <dgm:presLayoutVars>
          <dgm:bulletEnabled val="1"/>
        </dgm:presLayoutVars>
      </dgm:prSet>
      <dgm:spPr/>
    </dgm:pt>
    <dgm:pt modelId="{075AE83B-791C-4E96-B72C-78E85B60063B}" type="pres">
      <dgm:prSet presAssocID="{7295A6CF-A895-48DC-98D5-A2A92E07E09C}" presName="spNode" presStyleCnt="0"/>
      <dgm:spPr/>
    </dgm:pt>
    <dgm:pt modelId="{61049BAF-D268-4796-B2B5-412702966BEB}" type="pres">
      <dgm:prSet presAssocID="{BBBF84EB-1F3A-4577-BD96-F204D5E62EB6}" presName="sibTrans" presStyleLbl="sibTrans1D1" presStyleIdx="0" presStyleCnt="2"/>
      <dgm:spPr/>
    </dgm:pt>
    <dgm:pt modelId="{EBA7D375-346B-4FBF-BBEE-B6340F27F408}" type="pres">
      <dgm:prSet presAssocID="{3B0D54BE-3CC0-4AF7-85EC-393AA3FF4988}" presName="node" presStyleLbl="node1" presStyleIdx="1" presStyleCnt="2">
        <dgm:presLayoutVars>
          <dgm:bulletEnabled val="1"/>
        </dgm:presLayoutVars>
      </dgm:prSet>
      <dgm:spPr/>
    </dgm:pt>
    <dgm:pt modelId="{8CA3BDDE-811A-48DF-A62E-C7903C2A21E0}" type="pres">
      <dgm:prSet presAssocID="{3B0D54BE-3CC0-4AF7-85EC-393AA3FF4988}" presName="spNode" presStyleCnt="0"/>
      <dgm:spPr/>
    </dgm:pt>
    <dgm:pt modelId="{D1701047-8787-4C1D-8B45-0B19D3318A34}" type="pres">
      <dgm:prSet presAssocID="{4C07133E-23D7-41EC-A627-359F15095C29}" presName="sibTrans" presStyleLbl="sibTrans1D1" presStyleIdx="1" presStyleCnt="2"/>
      <dgm:spPr/>
    </dgm:pt>
  </dgm:ptLst>
  <dgm:cxnLst>
    <dgm:cxn modelId="{E1649B23-F462-4435-BEB9-4BA25B963015}" type="presOf" srcId="{7295A6CF-A895-48DC-98D5-A2A92E07E09C}" destId="{40694FA4-3479-4F87-8C2E-DAF82F33F4DA}" srcOrd="0" destOrd="0" presId="urn:microsoft.com/office/officeart/2005/8/layout/cycle5"/>
    <dgm:cxn modelId="{E01E7E5E-AF23-458A-8041-A1F9BD5DC258}" type="presOf" srcId="{4C07133E-23D7-41EC-A627-359F15095C29}" destId="{D1701047-8787-4C1D-8B45-0B19D3318A34}" srcOrd="0" destOrd="0" presId="urn:microsoft.com/office/officeart/2005/8/layout/cycle5"/>
    <dgm:cxn modelId="{E51E1CAE-3EBA-4471-BE40-572410AE4C58}" srcId="{1C82DA29-FF37-40FE-81B8-4943222E4E02}" destId="{7295A6CF-A895-48DC-98D5-A2A92E07E09C}" srcOrd="0" destOrd="0" parTransId="{08A09911-486A-4B89-830E-CB495F6019F7}" sibTransId="{BBBF84EB-1F3A-4577-BD96-F204D5E62EB6}"/>
    <dgm:cxn modelId="{D37888B1-5AE6-49E4-B9D6-4EFB7FCA977E}" type="presOf" srcId="{1C82DA29-FF37-40FE-81B8-4943222E4E02}" destId="{0D952424-C625-4A70-B7A3-B88E5B832ACE}" srcOrd="0" destOrd="0" presId="urn:microsoft.com/office/officeart/2005/8/layout/cycle5"/>
    <dgm:cxn modelId="{9A2DB3B3-F0F5-4160-BD32-9EB9C8282B78}" srcId="{1C82DA29-FF37-40FE-81B8-4943222E4E02}" destId="{3B0D54BE-3CC0-4AF7-85EC-393AA3FF4988}" srcOrd="1" destOrd="0" parTransId="{9A21100A-6111-465B-8D70-F57429743A3B}" sibTransId="{4C07133E-23D7-41EC-A627-359F15095C29}"/>
    <dgm:cxn modelId="{178A7BB5-D4B7-4907-823F-97CD74635606}" type="presOf" srcId="{3B0D54BE-3CC0-4AF7-85EC-393AA3FF4988}" destId="{EBA7D375-346B-4FBF-BBEE-B6340F27F408}" srcOrd="0" destOrd="0" presId="urn:microsoft.com/office/officeart/2005/8/layout/cycle5"/>
    <dgm:cxn modelId="{00AC31D6-C97D-4AD3-A06E-7F6158165E3D}" type="presOf" srcId="{BBBF84EB-1F3A-4577-BD96-F204D5E62EB6}" destId="{61049BAF-D268-4796-B2B5-412702966BEB}" srcOrd="0" destOrd="0" presId="urn:microsoft.com/office/officeart/2005/8/layout/cycle5"/>
    <dgm:cxn modelId="{989BA52B-22FF-44E5-87EC-FA4FE57FFE72}" type="presParOf" srcId="{0D952424-C625-4A70-B7A3-B88E5B832ACE}" destId="{40694FA4-3479-4F87-8C2E-DAF82F33F4DA}" srcOrd="0" destOrd="0" presId="urn:microsoft.com/office/officeart/2005/8/layout/cycle5"/>
    <dgm:cxn modelId="{F122F902-E0B6-478A-99C8-5F3ED3445C41}" type="presParOf" srcId="{0D952424-C625-4A70-B7A3-B88E5B832ACE}" destId="{075AE83B-791C-4E96-B72C-78E85B60063B}" srcOrd="1" destOrd="0" presId="urn:microsoft.com/office/officeart/2005/8/layout/cycle5"/>
    <dgm:cxn modelId="{871A0125-5DA0-4A01-A4C7-9B9BEDAE84B4}" type="presParOf" srcId="{0D952424-C625-4A70-B7A3-B88E5B832ACE}" destId="{61049BAF-D268-4796-B2B5-412702966BEB}" srcOrd="2" destOrd="0" presId="urn:microsoft.com/office/officeart/2005/8/layout/cycle5"/>
    <dgm:cxn modelId="{4D449222-7C9C-41DC-BA9B-B0C4EFEC7066}" type="presParOf" srcId="{0D952424-C625-4A70-B7A3-B88E5B832ACE}" destId="{EBA7D375-346B-4FBF-BBEE-B6340F27F408}" srcOrd="3" destOrd="0" presId="urn:microsoft.com/office/officeart/2005/8/layout/cycle5"/>
    <dgm:cxn modelId="{43D8F101-023A-4B32-B4ED-E6ECB0DD3C89}" type="presParOf" srcId="{0D952424-C625-4A70-B7A3-B88E5B832ACE}" destId="{8CA3BDDE-811A-48DF-A62E-C7903C2A21E0}" srcOrd="4" destOrd="0" presId="urn:microsoft.com/office/officeart/2005/8/layout/cycle5"/>
    <dgm:cxn modelId="{0E1813C8-9072-4C2C-AABA-75DFD9605EE1}" type="presParOf" srcId="{0D952424-C625-4A70-B7A3-B88E5B832ACE}" destId="{D1701047-8787-4C1D-8B45-0B19D3318A34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83622-7458-4DE7-830D-ACF5C697CC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DE753D-CA26-4F28-8743-23B4172013E2}">
      <dgm:prSet/>
      <dgm:spPr/>
      <dgm:t>
        <a:bodyPr/>
        <a:lstStyle/>
        <a:p>
          <a:r>
            <a:rPr lang="en-CA"/>
            <a:t>The UI of an application should be interchangeable from the rest</a:t>
          </a:r>
          <a:endParaRPr lang="en-US"/>
        </a:p>
      </dgm:t>
    </dgm:pt>
    <dgm:pt modelId="{DCBD2E3C-7B03-4396-A1DB-8B01ACCDAA24}" type="parTrans" cxnId="{23E76801-BEC2-4E2F-854A-5EE95E10B805}">
      <dgm:prSet/>
      <dgm:spPr/>
      <dgm:t>
        <a:bodyPr/>
        <a:lstStyle/>
        <a:p>
          <a:endParaRPr lang="en-US"/>
        </a:p>
      </dgm:t>
    </dgm:pt>
    <dgm:pt modelId="{F816E39C-B9F7-4BC0-B229-0DDE51F58F2B}" type="sibTrans" cxnId="{23E76801-BEC2-4E2F-854A-5EE95E10B805}">
      <dgm:prSet/>
      <dgm:spPr/>
      <dgm:t>
        <a:bodyPr/>
        <a:lstStyle/>
        <a:p>
          <a:endParaRPr lang="en-US"/>
        </a:p>
      </dgm:t>
    </dgm:pt>
    <dgm:pt modelId="{F48334CA-03E9-46DB-AB38-97D74D15BC52}">
      <dgm:prSet/>
      <dgm:spPr/>
      <dgm:t>
        <a:bodyPr/>
        <a:lstStyle/>
        <a:p>
          <a:r>
            <a:rPr lang="en-CA" dirty="0"/>
            <a:t>In fact, the best designed application can operate without UI</a:t>
          </a:r>
          <a:endParaRPr lang="en-US" dirty="0"/>
        </a:p>
      </dgm:t>
    </dgm:pt>
    <dgm:pt modelId="{1B0936DD-B288-421D-923C-4E39F1ACF708}" type="parTrans" cxnId="{74B4E9EA-F2A8-4D91-8BA3-1F18CEDEF05B}">
      <dgm:prSet/>
      <dgm:spPr/>
      <dgm:t>
        <a:bodyPr/>
        <a:lstStyle/>
        <a:p>
          <a:endParaRPr lang="en-US"/>
        </a:p>
      </dgm:t>
    </dgm:pt>
    <dgm:pt modelId="{506E8FF5-E6AD-416C-B490-DA398A7263F0}" type="sibTrans" cxnId="{74B4E9EA-F2A8-4D91-8BA3-1F18CEDEF05B}">
      <dgm:prSet/>
      <dgm:spPr/>
      <dgm:t>
        <a:bodyPr/>
        <a:lstStyle/>
        <a:p>
          <a:endParaRPr lang="en-US"/>
        </a:p>
      </dgm:t>
    </dgm:pt>
    <dgm:pt modelId="{BDC80451-31E7-4264-AADA-1128C8DA4238}">
      <dgm:prSet/>
      <dgm:spPr/>
      <dgm:t>
        <a:bodyPr/>
        <a:lstStyle/>
        <a:p>
          <a:r>
            <a:rPr lang="en-CA"/>
            <a:t>If we plan for this up-front, we can implement more features easily. </a:t>
          </a:r>
          <a:endParaRPr lang="en-US"/>
        </a:p>
      </dgm:t>
    </dgm:pt>
    <dgm:pt modelId="{35AF2F6D-5DA3-40F9-9175-8997E5D5FF81}" type="parTrans" cxnId="{BA9DAD02-E4CB-44D4-B250-0598A8B7B787}">
      <dgm:prSet/>
      <dgm:spPr/>
      <dgm:t>
        <a:bodyPr/>
        <a:lstStyle/>
        <a:p>
          <a:endParaRPr lang="en-US"/>
        </a:p>
      </dgm:t>
    </dgm:pt>
    <dgm:pt modelId="{0FA15288-EC8E-442F-8FCE-EFE57DB3E31D}" type="sibTrans" cxnId="{BA9DAD02-E4CB-44D4-B250-0598A8B7B787}">
      <dgm:prSet/>
      <dgm:spPr/>
      <dgm:t>
        <a:bodyPr/>
        <a:lstStyle/>
        <a:p>
          <a:endParaRPr lang="en-US"/>
        </a:p>
      </dgm:t>
    </dgm:pt>
    <dgm:pt modelId="{4E44405D-2DCC-4E59-AD0A-27A7E927BD03}" type="pres">
      <dgm:prSet presAssocID="{CC783622-7458-4DE7-830D-ACF5C697CC76}" presName="outerComposite" presStyleCnt="0">
        <dgm:presLayoutVars>
          <dgm:chMax val="5"/>
          <dgm:dir/>
          <dgm:resizeHandles val="exact"/>
        </dgm:presLayoutVars>
      </dgm:prSet>
      <dgm:spPr/>
    </dgm:pt>
    <dgm:pt modelId="{33124F4A-CE0B-4674-8A45-71245C3A71CC}" type="pres">
      <dgm:prSet presAssocID="{CC783622-7458-4DE7-830D-ACF5C697CC76}" presName="dummyMaxCanvas" presStyleCnt="0">
        <dgm:presLayoutVars/>
      </dgm:prSet>
      <dgm:spPr/>
    </dgm:pt>
    <dgm:pt modelId="{2C7170D3-B49D-4E7F-A549-C6A4159761DD}" type="pres">
      <dgm:prSet presAssocID="{CC783622-7458-4DE7-830D-ACF5C697CC76}" presName="ThreeNodes_1" presStyleLbl="node1" presStyleIdx="0" presStyleCnt="3">
        <dgm:presLayoutVars>
          <dgm:bulletEnabled val="1"/>
        </dgm:presLayoutVars>
      </dgm:prSet>
      <dgm:spPr/>
    </dgm:pt>
    <dgm:pt modelId="{A3CA256E-EB01-4B50-ADFF-142C62E17B83}" type="pres">
      <dgm:prSet presAssocID="{CC783622-7458-4DE7-830D-ACF5C697CC76}" presName="ThreeNodes_2" presStyleLbl="node1" presStyleIdx="1" presStyleCnt="3">
        <dgm:presLayoutVars>
          <dgm:bulletEnabled val="1"/>
        </dgm:presLayoutVars>
      </dgm:prSet>
      <dgm:spPr/>
    </dgm:pt>
    <dgm:pt modelId="{2835AF07-B2E4-47B8-BFE9-5451D2431273}" type="pres">
      <dgm:prSet presAssocID="{CC783622-7458-4DE7-830D-ACF5C697CC76}" presName="ThreeNodes_3" presStyleLbl="node1" presStyleIdx="2" presStyleCnt="3">
        <dgm:presLayoutVars>
          <dgm:bulletEnabled val="1"/>
        </dgm:presLayoutVars>
      </dgm:prSet>
      <dgm:spPr/>
    </dgm:pt>
    <dgm:pt modelId="{E119DAD1-11A0-4DF5-9B6A-2036AE691A15}" type="pres">
      <dgm:prSet presAssocID="{CC783622-7458-4DE7-830D-ACF5C697CC76}" presName="ThreeConn_1-2" presStyleLbl="fgAccFollowNode1" presStyleIdx="0" presStyleCnt="2">
        <dgm:presLayoutVars>
          <dgm:bulletEnabled val="1"/>
        </dgm:presLayoutVars>
      </dgm:prSet>
      <dgm:spPr/>
    </dgm:pt>
    <dgm:pt modelId="{EF92978D-DACA-4C67-88B5-0374EE1546B2}" type="pres">
      <dgm:prSet presAssocID="{CC783622-7458-4DE7-830D-ACF5C697CC76}" presName="ThreeConn_2-3" presStyleLbl="fgAccFollowNode1" presStyleIdx="1" presStyleCnt="2">
        <dgm:presLayoutVars>
          <dgm:bulletEnabled val="1"/>
        </dgm:presLayoutVars>
      </dgm:prSet>
      <dgm:spPr/>
    </dgm:pt>
    <dgm:pt modelId="{78A61363-D2AB-49D8-9786-A197982E5163}" type="pres">
      <dgm:prSet presAssocID="{CC783622-7458-4DE7-830D-ACF5C697CC76}" presName="ThreeNodes_1_text" presStyleLbl="node1" presStyleIdx="2" presStyleCnt="3">
        <dgm:presLayoutVars>
          <dgm:bulletEnabled val="1"/>
        </dgm:presLayoutVars>
      </dgm:prSet>
      <dgm:spPr/>
    </dgm:pt>
    <dgm:pt modelId="{A5C15897-3C02-4E89-B8D8-821204650A8F}" type="pres">
      <dgm:prSet presAssocID="{CC783622-7458-4DE7-830D-ACF5C697CC76}" presName="ThreeNodes_2_text" presStyleLbl="node1" presStyleIdx="2" presStyleCnt="3">
        <dgm:presLayoutVars>
          <dgm:bulletEnabled val="1"/>
        </dgm:presLayoutVars>
      </dgm:prSet>
      <dgm:spPr/>
    </dgm:pt>
    <dgm:pt modelId="{9D645BDD-1701-4086-A3A6-D5052271EF40}" type="pres">
      <dgm:prSet presAssocID="{CC783622-7458-4DE7-830D-ACF5C697CC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3E76801-BEC2-4E2F-854A-5EE95E10B805}" srcId="{CC783622-7458-4DE7-830D-ACF5C697CC76}" destId="{B4DE753D-CA26-4F28-8743-23B4172013E2}" srcOrd="0" destOrd="0" parTransId="{DCBD2E3C-7B03-4396-A1DB-8B01ACCDAA24}" sibTransId="{F816E39C-B9F7-4BC0-B229-0DDE51F58F2B}"/>
    <dgm:cxn modelId="{BA9DAD02-E4CB-44D4-B250-0598A8B7B787}" srcId="{CC783622-7458-4DE7-830D-ACF5C697CC76}" destId="{BDC80451-31E7-4264-AADA-1128C8DA4238}" srcOrd="2" destOrd="0" parTransId="{35AF2F6D-5DA3-40F9-9175-8997E5D5FF81}" sibTransId="{0FA15288-EC8E-442F-8FCE-EFE57DB3E31D}"/>
    <dgm:cxn modelId="{B0E4E207-A1CB-4C64-89E4-22BF86244B2C}" type="presOf" srcId="{BDC80451-31E7-4264-AADA-1128C8DA4238}" destId="{9D645BDD-1701-4086-A3A6-D5052271EF40}" srcOrd="1" destOrd="0" presId="urn:microsoft.com/office/officeart/2005/8/layout/vProcess5"/>
    <dgm:cxn modelId="{4E8AE239-D975-446A-9F64-728D23F6FE82}" type="presOf" srcId="{CC783622-7458-4DE7-830D-ACF5C697CC76}" destId="{4E44405D-2DCC-4E59-AD0A-27A7E927BD03}" srcOrd="0" destOrd="0" presId="urn:microsoft.com/office/officeart/2005/8/layout/vProcess5"/>
    <dgm:cxn modelId="{771EF539-0006-46EB-A0B7-18DD2B7C401D}" type="presOf" srcId="{F816E39C-B9F7-4BC0-B229-0DDE51F58F2B}" destId="{E119DAD1-11A0-4DF5-9B6A-2036AE691A15}" srcOrd="0" destOrd="0" presId="urn:microsoft.com/office/officeart/2005/8/layout/vProcess5"/>
    <dgm:cxn modelId="{7AF33554-C5D2-4BC0-B080-1CBEB79B0E09}" type="presOf" srcId="{BDC80451-31E7-4264-AADA-1128C8DA4238}" destId="{2835AF07-B2E4-47B8-BFE9-5451D2431273}" srcOrd="0" destOrd="0" presId="urn:microsoft.com/office/officeart/2005/8/layout/vProcess5"/>
    <dgm:cxn modelId="{56D7DF7E-4599-499E-BB6D-9F84B0D1E868}" type="presOf" srcId="{B4DE753D-CA26-4F28-8743-23B4172013E2}" destId="{78A61363-D2AB-49D8-9786-A197982E5163}" srcOrd="1" destOrd="0" presId="urn:microsoft.com/office/officeart/2005/8/layout/vProcess5"/>
    <dgm:cxn modelId="{ECF6CA8C-F995-4770-9E65-7C0E07F20246}" type="presOf" srcId="{F48334CA-03E9-46DB-AB38-97D74D15BC52}" destId="{A5C15897-3C02-4E89-B8D8-821204650A8F}" srcOrd="1" destOrd="0" presId="urn:microsoft.com/office/officeart/2005/8/layout/vProcess5"/>
    <dgm:cxn modelId="{271A0CAB-50E9-4EA9-A2B7-2019C27E0CDA}" type="presOf" srcId="{F48334CA-03E9-46DB-AB38-97D74D15BC52}" destId="{A3CA256E-EB01-4B50-ADFF-142C62E17B83}" srcOrd="0" destOrd="0" presId="urn:microsoft.com/office/officeart/2005/8/layout/vProcess5"/>
    <dgm:cxn modelId="{C24F5BBC-B570-4BE5-A985-E13F8FEB7D31}" type="presOf" srcId="{506E8FF5-E6AD-416C-B490-DA398A7263F0}" destId="{EF92978D-DACA-4C67-88B5-0374EE1546B2}" srcOrd="0" destOrd="0" presId="urn:microsoft.com/office/officeart/2005/8/layout/vProcess5"/>
    <dgm:cxn modelId="{EFBE16C5-BD24-4DFA-B095-99A9FF11A96B}" type="presOf" srcId="{B4DE753D-CA26-4F28-8743-23B4172013E2}" destId="{2C7170D3-B49D-4E7F-A549-C6A4159761DD}" srcOrd="0" destOrd="0" presId="urn:microsoft.com/office/officeart/2005/8/layout/vProcess5"/>
    <dgm:cxn modelId="{74B4E9EA-F2A8-4D91-8BA3-1F18CEDEF05B}" srcId="{CC783622-7458-4DE7-830D-ACF5C697CC76}" destId="{F48334CA-03E9-46DB-AB38-97D74D15BC52}" srcOrd="1" destOrd="0" parTransId="{1B0936DD-B288-421D-923C-4E39F1ACF708}" sibTransId="{506E8FF5-E6AD-416C-B490-DA398A7263F0}"/>
    <dgm:cxn modelId="{C0C3E49A-573A-46E1-B47D-731D36222426}" type="presParOf" srcId="{4E44405D-2DCC-4E59-AD0A-27A7E927BD03}" destId="{33124F4A-CE0B-4674-8A45-71245C3A71CC}" srcOrd="0" destOrd="0" presId="urn:microsoft.com/office/officeart/2005/8/layout/vProcess5"/>
    <dgm:cxn modelId="{E18DF0C8-209B-45B3-8191-9628BF416D60}" type="presParOf" srcId="{4E44405D-2DCC-4E59-AD0A-27A7E927BD03}" destId="{2C7170D3-B49D-4E7F-A549-C6A4159761DD}" srcOrd="1" destOrd="0" presId="urn:microsoft.com/office/officeart/2005/8/layout/vProcess5"/>
    <dgm:cxn modelId="{45ECBFF7-70A2-4BE7-A0F2-6FAE736F615A}" type="presParOf" srcId="{4E44405D-2DCC-4E59-AD0A-27A7E927BD03}" destId="{A3CA256E-EB01-4B50-ADFF-142C62E17B83}" srcOrd="2" destOrd="0" presId="urn:microsoft.com/office/officeart/2005/8/layout/vProcess5"/>
    <dgm:cxn modelId="{418F203B-C8B5-471C-BC29-244DA751B339}" type="presParOf" srcId="{4E44405D-2DCC-4E59-AD0A-27A7E927BD03}" destId="{2835AF07-B2E4-47B8-BFE9-5451D2431273}" srcOrd="3" destOrd="0" presId="urn:microsoft.com/office/officeart/2005/8/layout/vProcess5"/>
    <dgm:cxn modelId="{41362C21-9FDB-453D-8775-8B3B1414DA2D}" type="presParOf" srcId="{4E44405D-2DCC-4E59-AD0A-27A7E927BD03}" destId="{E119DAD1-11A0-4DF5-9B6A-2036AE691A15}" srcOrd="4" destOrd="0" presId="urn:microsoft.com/office/officeart/2005/8/layout/vProcess5"/>
    <dgm:cxn modelId="{813D74B4-6310-48DD-A69F-992B0D08F5BD}" type="presParOf" srcId="{4E44405D-2DCC-4E59-AD0A-27A7E927BD03}" destId="{EF92978D-DACA-4C67-88B5-0374EE1546B2}" srcOrd="5" destOrd="0" presId="urn:microsoft.com/office/officeart/2005/8/layout/vProcess5"/>
    <dgm:cxn modelId="{8D57C643-0B19-4689-A6B2-9D34C572376A}" type="presParOf" srcId="{4E44405D-2DCC-4E59-AD0A-27A7E927BD03}" destId="{78A61363-D2AB-49D8-9786-A197982E5163}" srcOrd="6" destOrd="0" presId="urn:microsoft.com/office/officeart/2005/8/layout/vProcess5"/>
    <dgm:cxn modelId="{377EBB7F-E86B-44F0-91D3-2461F231738E}" type="presParOf" srcId="{4E44405D-2DCC-4E59-AD0A-27A7E927BD03}" destId="{A5C15897-3C02-4E89-B8D8-821204650A8F}" srcOrd="7" destOrd="0" presId="urn:microsoft.com/office/officeart/2005/8/layout/vProcess5"/>
    <dgm:cxn modelId="{A7A4EEC7-257C-483E-A921-DB8BBD6191C8}" type="presParOf" srcId="{4E44405D-2DCC-4E59-AD0A-27A7E927BD03}" destId="{9D645BDD-1701-4086-A3A6-D5052271EF4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B31CAC-EEED-498F-A71B-3ECE8EEF4CA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F840C6-2A74-478A-AADF-A68360E25582}">
      <dgm:prSet/>
      <dgm:spPr/>
      <dgm:t>
        <a:bodyPr/>
        <a:lstStyle/>
        <a:p>
          <a:r>
            <a:rPr lang="en-CA" dirty="0"/>
            <a:t>Code coupling – quantity of dependencies between modules </a:t>
          </a:r>
          <a:endParaRPr lang="en-US" dirty="0"/>
        </a:p>
      </dgm:t>
    </dgm:pt>
    <dgm:pt modelId="{21E5715D-C1A0-4D8F-A221-0F662AA6D6FD}" type="parTrans" cxnId="{4FCAA0F6-E4E0-4834-829F-54ACF1731C3F}">
      <dgm:prSet/>
      <dgm:spPr/>
      <dgm:t>
        <a:bodyPr/>
        <a:lstStyle/>
        <a:p>
          <a:endParaRPr lang="en-US"/>
        </a:p>
      </dgm:t>
    </dgm:pt>
    <dgm:pt modelId="{1AFB838A-49C3-4648-8D58-F424022B158C}" type="sibTrans" cxnId="{4FCAA0F6-E4E0-4834-829F-54ACF1731C3F}">
      <dgm:prSet/>
      <dgm:spPr/>
      <dgm:t>
        <a:bodyPr/>
        <a:lstStyle/>
        <a:p>
          <a:endParaRPr lang="en-US"/>
        </a:p>
      </dgm:t>
    </dgm:pt>
    <dgm:pt modelId="{434CB0DF-AFF7-4762-81B7-4413EDC57ED5}">
      <dgm:prSet/>
      <dgm:spPr/>
      <dgm:t>
        <a:bodyPr/>
        <a:lstStyle/>
        <a:p>
          <a:r>
            <a:rPr lang="en-CA" dirty="0"/>
            <a:t>Code cohesion – how focused code is on a single purpose  </a:t>
          </a:r>
          <a:endParaRPr lang="en-US" dirty="0"/>
        </a:p>
      </dgm:t>
    </dgm:pt>
    <dgm:pt modelId="{6A147BD5-8B3B-4EF7-B224-65FBEE25F9C7}" type="parTrans" cxnId="{E57E9D59-E618-4184-B44F-A30450D4971A}">
      <dgm:prSet/>
      <dgm:spPr/>
      <dgm:t>
        <a:bodyPr/>
        <a:lstStyle/>
        <a:p>
          <a:endParaRPr lang="en-US"/>
        </a:p>
      </dgm:t>
    </dgm:pt>
    <dgm:pt modelId="{48F24D92-3A56-448C-BD92-A65E8BA73B3C}" type="sibTrans" cxnId="{E57E9D59-E618-4184-B44F-A30450D4971A}">
      <dgm:prSet/>
      <dgm:spPr/>
      <dgm:t>
        <a:bodyPr/>
        <a:lstStyle/>
        <a:p>
          <a:endParaRPr lang="en-US"/>
        </a:p>
      </dgm:t>
    </dgm:pt>
    <dgm:pt modelId="{BF48E6E5-ED98-4397-B5AC-C20761FD2225}" type="pres">
      <dgm:prSet presAssocID="{31B31CAC-EEED-498F-A71B-3ECE8EEF4CA8}" presName="linear" presStyleCnt="0">
        <dgm:presLayoutVars>
          <dgm:animLvl val="lvl"/>
          <dgm:resizeHandles val="exact"/>
        </dgm:presLayoutVars>
      </dgm:prSet>
      <dgm:spPr/>
    </dgm:pt>
    <dgm:pt modelId="{7F2989DD-FA75-4AEA-ABF6-0F8A27236C29}" type="pres">
      <dgm:prSet presAssocID="{70F840C6-2A74-478A-AADF-A68360E255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E3280A-8B47-49BC-9EF5-2099BC0D51E7}" type="pres">
      <dgm:prSet presAssocID="{1AFB838A-49C3-4648-8D58-F424022B158C}" presName="spacer" presStyleCnt="0"/>
      <dgm:spPr/>
    </dgm:pt>
    <dgm:pt modelId="{3E027F1B-DEE8-4A6F-82A6-6765E744E537}" type="pres">
      <dgm:prSet presAssocID="{434CB0DF-AFF7-4762-81B7-4413EDC57E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9012401-60BC-4458-9D36-D86047F54B00}" type="presOf" srcId="{434CB0DF-AFF7-4762-81B7-4413EDC57ED5}" destId="{3E027F1B-DEE8-4A6F-82A6-6765E744E537}" srcOrd="0" destOrd="0" presId="urn:microsoft.com/office/officeart/2005/8/layout/vList2"/>
    <dgm:cxn modelId="{B8C11F6F-CA31-4721-A822-987354CDDAA1}" type="presOf" srcId="{70F840C6-2A74-478A-AADF-A68360E25582}" destId="{7F2989DD-FA75-4AEA-ABF6-0F8A27236C29}" srcOrd="0" destOrd="0" presId="urn:microsoft.com/office/officeart/2005/8/layout/vList2"/>
    <dgm:cxn modelId="{E57E9D59-E618-4184-B44F-A30450D4971A}" srcId="{31B31CAC-EEED-498F-A71B-3ECE8EEF4CA8}" destId="{434CB0DF-AFF7-4762-81B7-4413EDC57ED5}" srcOrd="1" destOrd="0" parTransId="{6A147BD5-8B3B-4EF7-B224-65FBEE25F9C7}" sibTransId="{48F24D92-3A56-448C-BD92-A65E8BA73B3C}"/>
    <dgm:cxn modelId="{EBC07EE4-5043-4114-A7EB-0B78C54BEBC6}" type="presOf" srcId="{31B31CAC-EEED-498F-A71B-3ECE8EEF4CA8}" destId="{BF48E6E5-ED98-4397-B5AC-C20761FD2225}" srcOrd="0" destOrd="0" presId="urn:microsoft.com/office/officeart/2005/8/layout/vList2"/>
    <dgm:cxn modelId="{4FCAA0F6-E4E0-4834-829F-54ACF1731C3F}" srcId="{31B31CAC-EEED-498F-A71B-3ECE8EEF4CA8}" destId="{70F840C6-2A74-478A-AADF-A68360E25582}" srcOrd="0" destOrd="0" parTransId="{21E5715D-C1A0-4D8F-A221-0F662AA6D6FD}" sibTransId="{1AFB838A-49C3-4648-8D58-F424022B158C}"/>
    <dgm:cxn modelId="{C8F732F9-4731-41F4-9C59-F18FDC3E936E}" type="presParOf" srcId="{BF48E6E5-ED98-4397-B5AC-C20761FD2225}" destId="{7F2989DD-FA75-4AEA-ABF6-0F8A27236C29}" srcOrd="0" destOrd="0" presId="urn:microsoft.com/office/officeart/2005/8/layout/vList2"/>
    <dgm:cxn modelId="{4CF6EEFA-B1A1-42E8-9FBB-4BF4142534F1}" type="presParOf" srcId="{BF48E6E5-ED98-4397-B5AC-C20761FD2225}" destId="{51E3280A-8B47-49BC-9EF5-2099BC0D51E7}" srcOrd="1" destOrd="0" presId="urn:microsoft.com/office/officeart/2005/8/layout/vList2"/>
    <dgm:cxn modelId="{72CE4FBC-A9F3-4A16-B7A8-27A19EDAAC55}" type="presParOf" srcId="{BF48E6E5-ED98-4397-B5AC-C20761FD2225}" destId="{3E027F1B-DEE8-4A6F-82A6-6765E744E5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4486C-F9D2-46B3-9793-D2081E60FE5F}" type="doc">
      <dgm:prSet loTypeId="urn:microsoft.com/office/officeart/2005/8/layout/vProcess5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F55EE77-3C62-4773-9E51-4988D885D3F8}">
      <dgm:prSet/>
      <dgm:spPr/>
      <dgm:t>
        <a:bodyPr/>
        <a:lstStyle/>
        <a:p>
          <a:r>
            <a:rPr lang="en-US" dirty="0"/>
            <a:t>Cross-cutting concerns are aspects of a program that affect several modules, without being easily encapsulated in any of them. </a:t>
          </a:r>
        </a:p>
      </dgm:t>
    </dgm:pt>
    <dgm:pt modelId="{5D38AA6A-C1E7-4821-AC26-1C501DBD3B0A}" type="parTrans" cxnId="{384108EC-455F-4ECF-9635-98F525A50619}">
      <dgm:prSet/>
      <dgm:spPr/>
      <dgm:t>
        <a:bodyPr/>
        <a:lstStyle/>
        <a:p>
          <a:endParaRPr lang="en-US"/>
        </a:p>
      </dgm:t>
    </dgm:pt>
    <dgm:pt modelId="{4DAEA951-FF44-48E8-B508-4983B91E2C05}" type="sibTrans" cxnId="{384108EC-455F-4ECF-9635-98F525A50619}">
      <dgm:prSet/>
      <dgm:spPr/>
      <dgm:t>
        <a:bodyPr/>
        <a:lstStyle/>
        <a:p>
          <a:endParaRPr lang="en-US"/>
        </a:p>
      </dgm:t>
    </dgm:pt>
    <dgm:pt modelId="{B1CE631B-4E52-43E9-9C08-E8D3AD877ED0}">
      <dgm:prSet/>
      <dgm:spPr/>
      <dgm:t>
        <a:bodyPr/>
        <a:lstStyle/>
        <a:p>
          <a:r>
            <a:rPr lang="en-US"/>
            <a:t>These concerns often cannot be cleanly decomposed from the rest of the system.</a:t>
          </a:r>
        </a:p>
      </dgm:t>
    </dgm:pt>
    <dgm:pt modelId="{F5238BE3-25FE-4652-A930-B736466461F9}" type="parTrans" cxnId="{5CC56A02-0030-4D3B-9C9D-4E6A819F2A20}">
      <dgm:prSet/>
      <dgm:spPr/>
      <dgm:t>
        <a:bodyPr/>
        <a:lstStyle/>
        <a:p>
          <a:endParaRPr lang="en-US"/>
        </a:p>
      </dgm:t>
    </dgm:pt>
    <dgm:pt modelId="{25F60264-F506-423E-908D-64DB92D81308}" type="sibTrans" cxnId="{5CC56A02-0030-4D3B-9C9D-4E6A819F2A20}">
      <dgm:prSet/>
      <dgm:spPr/>
      <dgm:t>
        <a:bodyPr/>
        <a:lstStyle/>
        <a:p>
          <a:endParaRPr lang="en-US"/>
        </a:p>
      </dgm:t>
    </dgm:pt>
    <dgm:pt modelId="{E8822CEE-DB11-487B-8BA4-2B8A8664A9AB}">
      <dgm:prSet/>
      <dgm:spPr/>
      <dgm:t>
        <a:bodyPr/>
        <a:lstStyle/>
        <a:p>
          <a:r>
            <a:rPr lang="en-US" dirty="0"/>
            <a:t>They can result in either code duplication,  and or significant dependencies between systems</a:t>
          </a:r>
        </a:p>
      </dgm:t>
    </dgm:pt>
    <dgm:pt modelId="{55D5B894-ED73-4088-9D8C-33C2FEECD7F7}" type="parTrans" cxnId="{AB62EF67-2182-41D9-AAD2-BE8D2C19039B}">
      <dgm:prSet/>
      <dgm:spPr/>
      <dgm:t>
        <a:bodyPr/>
        <a:lstStyle/>
        <a:p>
          <a:endParaRPr lang="en-US"/>
        </a:p>
      </dgm:t>
    </dgm:pt>
    <dgm:pt modelId="{0D4E9750-0A81-4767-B499-1E2404D63FA1}" type="sibTrans" cxnId="{AB62EF67-2182-41D9-AAD2-BE8D2C19039B}">
      <dgm:prSet/>
      <dgm:spPr/>
      <dgm:t>
        <a:bodyPr/>
        <a:lstStyle/>
        <a:p>
          <a:endParaRPr lang="en-US"/>
        </a:p>
      </dgm:t>
    </dgm:pt>
    <dgm:pt modelId="{BCE233AF-8687-4CE6-A14B-E4DF6E77F6F9}" type="pres">
      <dgm:prSet presAssocID="{FA84486C-F9D2-46B3-9793-D2081E60FE5F}" presName="outerComposite" presStyleCnt="0">
        <dgm:presLayoutVars>
          <dgm:chMax val="5"/>
          <dgm:dir/>
          <dgm:resizeHandles val="exact"/>
        </dgm:presLayoutVars>
      </dgm:prSet>
      <dgm:spPr/>
    </dgm:pt>
    <dgm:pt modelId="{4C5DC7F2-157E-41C7-9124-3E95C76BB002}" type="pres">
      <dgm:prSet presAssocID="{FA84486C-F9D2-46B3-9793-D2081E60FE5F}" presName="dummyMaxCanvas" presStyleCnt="0">
        <dgm:presLayoutVars/>
      </dgm:prSet>
      <dgm:spPr/>
    </dgm:pt>
    <dgm:pt modelId="{F35BB8DF-9BD0-4D46-B22B-385656A4E08B}" type="pres">
      <dgm:prSet presAssocID="{FA84486C-F9D2-46B3-9793-D2081E60FE5F}" presName="ThreeNodes_1" presStyleLbl="node1" presStyleIdx="0" presStyleCnt="3">
        <dgm:presLayoutVars>
          <dgm:bulletEnabled val="1"/>
        </dgm:presLayoutVars>
      </dgm:prSet>
      <dgm:spPr/>
    </dgm:pt>
    <dgm:pt modelId="{1C9D3478-FD47-476F-8EC9-4DF83CC99729}" type="pres">
      <dgm:prSet presAssocID="{FA84486C-F9D2-46B3-9793-D2081E60FE5F}" presName="ThreeNodes_2" presStyleLbl="node1" presStyleIdx="1" presStyleCnt="3">
        <dgm:presLayoutVars>
          <dgm:bulletEnabled val="1"/>
        </dgm:presLayoutVars>
      </dgm:prSet>
      <dgm:spPr/>
    </dgm:pt>
    <dgm:pt modelId="{394B08F2-E1F1-4B6C-BD5A-83CACC521ED3}" type="pres">
      <dgm:prSet presAssocID="{FA84486C-F9D2-46B3-9793-D2081E60FE5F}" presName="ThreeNodes_3" presStyleLbl="node1" presStyleIdx="2" presStyleCnt="3">
        <dgm:presLayoutVars>
          <dgm:bulletEnabled val="1"/>
        </dgm:presLayoutVars>
      </dgm:prSet>
      <dgm:spPr/>
    </dgm:pt>
    <dgm:pt modelId="{26E0C26B-B199-4AF2-B643-F96F6C04B6FB}" type="pres">
      <dgm:prSet presAssocID="{FA84486C-F9D2-46B3-9793-D2081E60FE5F}" presName="ThreeConn_1-2" presStyleLbl="fgAccFollowNode1" presStyleIdx="0" presStyleCnt="2">
        <dgm:presLayoutVars>
          <dgm:bulletEnabled val="1"/>
        </dgm:presLayoutVars>
      </dgm:prSet>
      <dgm:spPr/>
    </dgm:pt>
    <dgm:pt modelId="{188274EC-1DB7-4143-9D4B-BFD356490C0E}" type="pres">
      <dgm:prSet presAssocID="{FA84486C-F9D2-46B3-9793-D2081E60FE5F}" presName="ThreeConn_2-3" presStyleLbl="fgAccFollowNode1" presStyleIdx="1" presStyleCnt="2">
        <dgm:presLayoutVars>
          <dgm:bulletEnabled val="1"/>
        </dgm:presLayoutVars>
      </dgm:prSet>
      <dgm:spPr/>
    </dgm:pt>
    <dgm:pt modelId="{AA5E748F-CA5D-4671-9F9D-830DE384B1F6}" type="pres">
      <dgm:prSet presAssocID="{FA84486C-F9D2-46B3-9793-D2081E60FE5F}" presName="ThreeNodes_1_text" presStyleLbl="node1" presStyleIdx="2" presStyleCnt="3">
        <dgm:presLayoutVars>
          <dgm:bulletEnabled val="1"/>
        </dgm:presLayoutVars>
      </dgm:prSet>
      <dgm:spPr/>
    </dgm:pt>
    <dgm:pt modelId="{1984BB1D-4E9B-4ED2-8159-F0AE59526E6B}" type="pres">
      <dgm:prSet presAssocID="{FA84486C-F9D2-46B3-9793-D2081E60FE5F}" presName="ThreeNodes_2_text" presStyleLbl="node1" presStyleIdx="2" presStyleCnt="3">
        <dgm:presLayoutVars>
          <dgm:bulletEnabled val="1"/>
        </dgm:presLayoutVars>
      </dgm:prSet>
      <dgm:spPr/>
    </dgm:pt>
    <dgm:pt modelId="{A6373937-081E-41AC-B5BD-DDA11DBB84E1}" type="pres">
      <dgm:prSet presAssocID="{FA84486C-F9D2-46B3-9793-D2081E60FE5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CC56A02-0030-4D3B-9C9D-4E6A819F2A20}" srcId="{FA84486C-F9D2-46B3-9793-D2081E60FE5F}" destId="{B1CE631B-4E52-43E9-9C08-E8D3AD877ED0}" srcOrd="1" destOrd="0" parTransId="{F5238BE3-25FE-4652-A930-B736466461F9}" sibTransId="{25F60264-F506-423E-908D-64DB92D81308}"/>
    <dgm:cxn modelId="{6F6ED23C-EA90-45D3-9392-2F093363B4B4}" type="presOf" srcId="{9F55EE77-3C62-4773-9E51-4988D885D3F8}" destId="{AA5E748F-CA5D-4671-9F9D-830DE384B1F6}" srcOrd="1" destOrd="0" presId="urn:microsoft.com/office/officeart/2005/8/layout/vProcess5"/>
    <dgm:cxn modelId="{AB62EF67-2182-41D9-AAD2-BE8D2C19039B}" srcId="{FA84486C-F9D2-46B3-9793-D2081E60FE5F}" destId="{E8822CEE-DB11-487B-8BA4-2B8A8664A9AB}" srcOrd="2" destOrd="0" parTransId="{55D5B894-ED73-4088-9D8C-33C2FEECD7F7}" sibTransId="{0D4E9750-0A81-4767-B499-1E2404D63FA1}"/>
    <dgm:cxn modelId="{A9E1E976-9EDE-422B-A132-9DD8B2FF36D1}" type="presOf" srcId="{E8822CEE-DB11-487B-8BA4-2B8A8664A9AB}" destId="{A6373937-081E-41AC-B5BD-DDA11DBB84E1}" srcOrd="1" destOrd="0" presId="urn:microsoft.com/office/officeart/2005/8/layout/vProcess5"/>
    <dgm:cxn modelId="{EF1C8792-BFAC-4CF5-AF73-4F7272560972}" type="presOf" srcId="{E8822CEE-DB11-487B-8BA4-2B8A8664A9AB}" destId="{394B08F2-E1F1-4B6C-BD5A-83CACC521ED3}" srcOrd="0" destOrd="0" presId="urn:microsoft.com/office/officeart/2005/8/layout/vProcess5"/>
    <dgm:cxn modelId="{B4763C9C-F3DC-42FA-B993-7796D3AC5957}" type="presOf" srcId="{4DAEA951-FF44-48E8-B508-4983B91E2C05}" destId="{26E0C26B-B199-4AF2-B643-F96F6C04B6FB}" srcOrd="0" destOrd="0" presId="urn:microsoft.com/office/officeart/2005/8/layout/vProcess5"/>
    <dgm:cxn modelId="{FC19E9AC-16C4-4353-896A-5B64402F5D6C}" type="presOf" srcId="{9F55EE77-3C62-4773-9E51-4988D885D3F8}" destId="{F35BB8DF-9BD0-4D46-B22B-385656A4E08B}" srcOrd="0" destOrd="0" presId="urn:microsoft.com/office/officeart/2005/8/layout/vProcess5"/>
    <dgm:cxn modelId="{C4C3DCC0-B8C3-48FC-9CC6-CA574E9B336C}" type="presOf" srcId="{B1CE631B-4E52-43E9-9C08-E8D3AD877ED0}" destId="{1C9D3478-FD47-476F-8EC9-4DF83CC99729}" srcOrd="0" destOrd="0" presId="urn:microsoft.com/office/officeart/2005/8/layout/vProcess5"/>
    <dgm:cxn modelId="{15A9F0CA-1521-4668-949B-298942170C5B}" type="presOf" srcId="{25F60264-F506-423E-908D-64DB92D81308}" destId="{188274EC-1DB7-4143-9D4B-BFD356490C0E}" srcOrd="0" destOrd="0" presId="urn:microsoft.com/office/officeart/2005/8/layout/vProcess5"/>
    <dgm:cxn modelId="{20617FD0-96C9-4A3E-B0BD-3E76007A75BF}" type="presOf" srcId="{B1CE631B-4E52-43E9-9C08-E8D3AD877ED0}" destId="{1984BB1D-4E9B-4ED2-8159-F0AE59526E6B}" srcOrd="1" destOrd="0" presId="urn:microsoft.com/office/officeart/2005/8/layout/vProcess5"/>
    <dgm:cxn modelId="{786B07E7-1A6C-4E2E-9DBF-07652FF6FA46}" type="presOf" srcId="{FA84486C-F9D2-46B3-9793-D2081E60FE5F}" destId="{BCE233AF-8687-4CE6-A14B-E4DF6E77F6F9}" srcOrd="0" destOrd="0" presId="urn:microsoft.com/office/officeart/2005/8/layout/vProcess5"/>
    <dgm:cxn modelId="{384108EC-455F-4ECF-9635-98F525A50619}" srcId="{FA84486C-F9D2-46B3-9793-D2081E60FE5F}" destId="{9F55EE77-3C62-4773-9E51-4988D885D3F8}" srcOrd="0" destOrd="0" parTransId="{5D38AA6A-C1E7-4821-AC26-1C501DBD3B0A}" sibTransId="{4DAEA951-FF44-48E8-B508-4983B91E2C05}"/>
    <dgm:cxn modelId="{56AFCEB1-9FF2-49A7-A177-041D2BDD28B2}" type="presParOf" srcId="{BCE233AF-8687-4CE6-A14B-E4DF6E77F6F9}" destId="{4C5DC7F2-157E-41C7-9124-3E95C76BB002}" srcOrd="0" destOrd="0" presId="urn:microsoft.com/office/officeart/2005/8/layout/vProcess5"/>
    <dgm:cxn modelId="{36ABD23B-64C1-467D-9BEA-9E0903868682}" type="presParOf" srcId="{BCE233AF-8687-4CE6-A14B-E4DF6E77F6F9}" destId="{F35BB8DF-9BD0-4D46-B22B-385656A4E08B}" srcOrd="1" destOrd="0" presId="urn:microsoft.com/office/officeart/2005/8/layout/vProcess5"/>
    <dgm:cxn modelId="{54EF76B9-7AE0-45E9-AA0B-3B9197167A08}" type="presParOf" srcId="{BCE233AF-8687-4CE6-A14B-E4DF6E77F6F9}" destId="{1C9D3478-FD47-476F-8EC9-4DF83CC99729}" srcOrd="2" destOrd="0" presId="urn:microsoft.com/office/officeart/2005/8/layout/vProcess5"/>
    <dgm:cxn modelId="{EFA77008-509D-498D-9A78-3199A4946353}" type="presParOf" srcId="{BCE233AF-8687-4CE6-A14B-E4DF6E77F6F9}" destId="{394B08F2-E1F1-4B6C-BD5A-83CACC521ED3}" srcOrd="3" destOrd="0" presId="urn:microsoft.com/office/officeart/2005/8/layout/vProcess5"/>
    <dgm:cxn modelId="{A3169731-804A-4A05-99CB-AB7A71801A26}" type="presParOf" srcId="{BCE233AF-8687-4CE6-A14B-E4DF6E77F6F9}" destId="{26E0C26B-B199-4AF2-B643-F96F6C04B6FB}" srcOrd="4" destOrd="0" presId="urn:microsoft.com/office/officeart/2005/8/layout/vProcess5"/>
    <dgm:cxn modelId="{BE61B31B-1528-499C-8C2D-6BD84EE02BDC}" type="presParOf" srcId="{BCE233AF-8687-4CE6-A14B-E4DF6E77F6F9}" destId="{188274EC-1DB7-4143-9D4B-BFD356490C0E}" srcOrd="5" destOrd="0" presId="urn:microsoft.com/office/officeart/2005/8/layout/vProcess5"/>
    <dgm:cxn modelId="{9C26517B-C1CE-4D8E-8010-FA049F601865}" type="presParOf" srcId="{BCE233AF-8687-4CE6-A14B-E4DF6E77F6F9}" destId="{AA5E748F-CA5D-4671-9F9D-830DE384B1F6}" srcOrd="6" destOrd="0" presId="urn:microsoft.com/office/officeart/2005/8/layout/vProcess5"/>
    <dgm:cxn modelId="{6833A457-5CF6-491B-A8C4-8077CAC3F06A}" type="presParOf" srcId="{BCE233AF-8687-4CE6-A14B-E4DF6E77F6F9}" destId="{1984BB1D-4E9B-4ED2-8159-F0AE59526E6B}" srcOrd="7" destOrd="0" presId="urn:microsoft.com/office/officeart/2005/8/layout/vProcess5"/>
    <dgm:cxn modelId="{517E8E40-CF98-479F-BA8C-FBD286D2A203}" type="presParOf" srcId="{BCE233AF-8687-4CE6-A14B-E4DF6E77F6F9}" destId="{A6373937-081E-41AC-B5BD-DDA11DBB84E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4BB4E1-1564-453C-A505-EFC0C64C79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1627DD-BFE3-43CB-A94A-811DB289C126}">
      <dgm:prSet/>
      <dgm:spPr/>
      <dgm:t>
        <a:bodyPr/>
        <a:lstStyle/>
        <a:p>
          <a:r>
            <a:rPr lang="en-CA"/>
            <a:t>Logging</a:t>
          </a:r>
          <a:endParaRPr lang="en-US"/>
        </a:p>
      </dgm:t>
    </dgm:pt>
    <dgm:pt modelId="{F969E9D4-1B5B-4F70-8C0B-4F858969F6A8}" type="parTrans" cxnId="{4B98C213-0FA3-4527-A802-2BF1BCB644E3}">
      <dgm:prSet/>
      <dgm:spPr/>
      <dgm:t>
        <a:bodyPr/>
        <a:lstStyle/>
        <a:p>
          <a:endParaRPr lang="en-US"/>
        </a:p>
      </dgm:t>
    </dgm:pt>
    <dgm:pt modelId="{C4D31D70-368C-42DE-951D-E70356CC25A3}" type="sibTrans" cxnId="{4B98C213-0FA3-4527-A802-2BF1BCB644E3}">
      <dgm:prSet/>
      <dgm:spPr/>
      <dgm:t>
        <a:bodyPr/>
        <a:lstStyle/>
        <a:p>
          <a:endParaRPr lang="en-US"/>
        </a:p>
      </dgm:t>
    </dgm:pt>
    <dgm:pt modelId="{B1444BF3-8FE3-4305-A603-3D3BD84C74B6}">
      <dgm:prSet/>
      <dgm:spPr/>
      <dgm:t>
        <a:bodyPr/>
        <a:lstStyle/>
        <a:p>
          <a:r>
            <a:rPr lang="en-CA"/>
            <a:t>Error handling</a:t>
          </a:r>
          <a:endParaRPr lang="en-US"/>
        </a:p>
      </dgm:t>
    </dgm:pt>
    <dgm:pt modelId="{E633953D-F1A0-45E9-9351-E16D7E6F15F5}" type="parTrans" cxnId="{527A1460-9A2C-4533-BDCA-86EF37D86AC6}">
      <dgm:prSet/>
      <dgm:spPr/>
      <dgm:t>
        <a:bodyPr/>
        <a:lstStyle/>
        <a:p>
          <a:endParaRPr lang="en-US"/>
        </a:p>
      </dgm:t>
    </dgm:pt>
    <dgm:pt modelId="{CC163654-7E56-48A4-AD9D-A853570EE35C}" type="sibTrans" cxnId="{527A1460-9A2C-4533-BDCA-86EF37D86AC6}">
      <dgm:prSet/>
      <dgm:spPr/>
      <dgm:t>
        <a:bodyPr/>
        <a:lstStyle/>
        <a:p>
          <a:endParaRPr lang="en-US"/>
        </a:p>
      </dgm:t>
    </dgm:pt>
    <dgm:pt modelId="{9157BCC5-4138-4BAC-B64E-6BC6F383F890}">
      <dgm:prSet/>
      <dgm:spPr/>
      <dgm:t>
        <a:bodyPr/>
        <a:lstStyle/>
        <a:p>
          <a:r>
            <a:rPr lang="en-CA"/>
            <a:t>Macros</a:t>
          </a:r>
          <a:endParaRPr lang="en-US"/>
        </a:p>
      </dgm:t>
    </dgm:pt>
    <dgm:pt modelId="{EB6D1E2F-E864-4266-8AEA-89D5FCD86C92}" type="parTrans" cxnId="{ECDA3CE1-5D84-44F1-B872-C10DBF6B4FFB}">
      <dgm:prSet/>
      <dgm:spPr/>
      <dgm:t>
        <a:bodyPr/>
        <a:lstStyle/>
        <a:p>
          <a:endParaRPr lang="en-US"/>
        </a:p>
      </dgm:t>
    </dgm:pt>
    <dgm:pt modelId="{D3CDDD60-F981-485C-8007-E57808874697}" type="sibTrans" cxnId="{ECDA3CE1-5D84-44F1-B872-C10DBF6B4FFB}">
      <dgm:prSet/>
      <dgm:spPr/>
      <dgm:t>
        <a:bodyPr/>
        <a:lstStyle/>
        <a:p>
          <a:endParaRPr lang="en-US"/>
        </a:p>
      </dgm:t>
    </dgm:pt>
    <dgm:pt modelId="{3E8572AA-BE90-409D-8A9F-6AC86F15162B}">
      <dgm:prSet/>
      <dgm:spPr/>
      <dgm:t>
        <a:bodyPr/>
        <a:lstStyle/>
        <a:p>
          <a:r>
            <a:rPr lang="en-CA"/>
            <a:t>Help system</a:t>
          </a:r>
          <a:endParaRPr lang="en-US"/>
        </a:p>
      </dgm:t>
    </dgm:pt>
    <dgm:pt modelId="{A400E691-B10D-4AA2-8FBB-0D2261B56EFD}" type="parTrans" cxnId="{776311DF-5917-4AFA-B252-D570F3056BD5}">
      <dgm:prSet/>
      <dgm:spPr/>
      <dgm:t>
        <a:bodyPr/>
        <a:lstStyle/>
        <a:p>
          <a:endParaRPr lang="en-US"/>
        </a:p>
      </dgm:t>
    </dgm:pt>
    <dgm:pt modelId="{69A4EA74-AB42-4D17-9D73-6FE7E9BDC2DC}" type="sibTrans" cxnId="{776311DF-5917-4AFA-B252-D570F3056BD5}">
      <dgm:prSet/>
      <dgm:spPr/>
      <dgm:t>
        <a:bodyPr/>
        <a:lstStyle/>
        <a:p>
          <a:endParaRPr lang="en-US"/>
        </a:p>
      </dgm:t>
    </dgm:pt>
    <dgm:pt modelId="{AFEE84E3-993F-44F8-8BB5-88A2806CAE53}">
      <dgm:prSet/>
      <dgm:spPr/>
      <dgm:t>
        <a:bodyPr/>
        <a:lstStyle/>
        <a:p>
          <a:r>
            <a:rPr lang="en-CA"/>
            <a:t>Undo/redo</a:t>
          </a:r>
          <a:endParaRPr lang="en-US"/>
        </a:p>
      </dgm:t>
    </dgm:pt>
    <dgm:pt modelId="{F2EC9993-2870-462D-AB2C-E52C0CE120FE}" type="parTrans" cxnId="{5B41A7C9-FF6E-4314-A8C6-D6E874286162}">
      <dgm:prSet/>
      <dgm:spPr/>
      <dgm:t>
        <a:bodyPr/>
        <a:lstStyle/>
        <a:p>
          <a:endParaRPr lang="en-US"/>
        </a:p>
      </dgm:t>
    </dgm:pt>
    <dgm:pt modelId="{01050AFB-1BCF-4C0D-A29D-B2A725E87EC7}" type="sibTrans" cxnId="{5B41A7C9-FF6E-4314-A8C6-D6E874286162}">
      <dgm:prSet/>
      <dgm:spPr/>
      <dgm:t>
        <a:bodyPr/>
        <a:lstStyle/>
        <a:p>
          <a:endParaRPr lang="en-US"/>
        </a:p>
      </dgm:t>
    </dgm:pt>
    <dgm:pt modelId="{E4E76223-3972-4F7E-B4D2-3BB701DCF3CB}">
      <dgm:prSet/>
      <dgm:spPr/>
      <dgm:t>
        <a:bodyPr/>
        <a:lstStyle/>
        <a:p>
          <a:r>
            <a:rPr lang="en-CA"/>
            <a:t>Plug-in system</a:t>
          </a:r>
          <a:endParaRPr lang="en-US"/>
        </a:p>
      </dgm:t>
    </dgm:pt>
    <dgm:pt modelId="{9D417D55-5B37-4581-AE7B-28CB054C62DD}" type="parTrans" cxnId="{5553D8CF-44BD-4E9B-A337-AE7A0E81CE63}">
      <dgm:prSet/>
      <dgm:spPr/>
      <dgm:t>
        <a:bodyPr/>
        <a:lstStyle/>
        <a:p>
          <a:endParaRPr lang="en-US"/>
        </a:p>
      </dgm:t>
    </dgm:pt>
    <dgm:pt modelId="{D2CE4C54-3A37-4F4C-B275-CBFBCA49D597}" type="sibTrans" cxnId="{5553D8CF-44BD-4E9B-A337-AE7A0E81CE63}">
      <dgm:prSet/>
      <dgm:spPr/>
      <dgm:t>
        <a:bodyPr/>
        <a:lstStyle/>
        <a:p>
          <a:endParaRPr lang="en-US"/>
        </a:p>
      </dgm:t>
    </dgm:pt>
    <dgm:pt modelId="{12E76155-CFB5-428A-A571-F58688E22529}">
      <dgm:prSet/>
      <dgm:spPr/>
      <dgm:t>
        <a:bodyPr/>
        <a:lstStyle/>
        <a:p>
          <a:r>
            <a:rPr lang="en-CA"/>
            <a:t>Scripting</a:t>
          </a:r>
          <a:endParaRPr lang="en-US"/>
        </a:p>
      </dgm:t>
    </dgm:pt>
    <dgm:pt modelId="{B39B844B-19CB-4365-9C0C-EF967B0DAB43}" type="parTrans" cxnId="{52A7CDEA-FF1D-4CA4-B616-B006D9C39254}">
      <dgm:prSet/>
      <dgm:spPr/>
      <dgm:t>
        <a:bodyPr/>
        <a:lstStyle/>
        <a:p>
          <a:endParaRPr lang="en-US"/>
        </a:p>
      </dgm:t>
    </dgm:pt>
    <dgm:pt modelId="{341D2DED-B1D1-498C-A4DF-494D34886229}" type="sibTrans" cxnId="{52A7CDEA-FF1D-4CA4-B616-B006D9C39254}">
      <dgm:prSet/>
      <dgm:spPr/>
      <dgm:t>
        <a:bodyPr/>
        <a:lstStyle/>
        <a:p>
          <a:endParaRPr lang="en-US"/>
        </a:p>
      </dgm:t>
    </dgm:pt>
    <dgm:pt modelId="{0ABB0606-E384-4064-8FC4-08B903818E50}" type="pres">
      <dgm:prSet presAssocID="{864BB4E1-1564-453C-A505-EFC0C64C79E7}" presName="linear" presStyleCnt="0">
        <dgm:presLayoutVars>
          <dgm:animLvl val="lvl"/>
          <dgm:resizeHandles val="exact"/>
        </dgm:presLayoutVars>
      </dgm:prSet>
      <dgm:spPr/>
    </dgm:pt>
    <dgm:pt modelId="{C1F7591F-F0B2-4F31-BD51-CBBAD0F22864}" type="pres">
      <dgm:prSet presAssocID="{611627DD-BFE3-43CB-A94A-811DB289C1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1F186C-1DE4-4FBA-B025-B91A8B30EB23}" type="pres">
      <dgm:prSet presAssocID="{C4D31D70-368C-42DE-951D-E70356CC25A3}" presName="spacer" presStyleCnt="0"/>
      <dgm:spPr/>
    </dgm:pt>
    <dgm:pt modelId="{66C8964C-7285-4151-9988-058F216BDA44}" type="pres">
      <dgm:prSet presAssocID="{B1444BF3-8FE3-4305-A603-3D3BD84C74B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3D9FBFA-16EB-466C-BD0C-E08E0CCFD2C4}" type="pres">
      <dgm:prSet presAssocID="{CC163654-7E56-48A4-AD9D-A853570EE35C}" presName="spacer" presStyleCnt="0"/>
      <dgm:spPr/>
    </dgm:pt>
    <dgm:pt modelId="{4FD35F15-C2D5-4C6F-A516-CB7290AFC137}" type="pres">
      <dgm:prSet presAssocID="{9157BCC5-4138-4BAC-B64E-6BC6F383F89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5FBFF6E-548D-4C9B-912D-0FEF1E60E5E2}" type="pres">
      <dgm:prSet presAssocID="{D3CDDD60-F981-485C-8007-E57808874697}" presName="spacer" presStyleCnt="0"/>
      <dgm:spPr/>
    </dgm:pt>
    <dgm:pt modelId="{90804074-2948-4837-AAED-5531660097EC}" type="pres">
      <dgm:prSet presAssocID="{3E8572AA-BE90-409D-8A9F-6AC86F15162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19A35F2-5F5C-4880-A6CC-74811EC04843}" type="pres">
      <dgm:prSet presAssocID="{69A4EA74-AB42-4D17-9D73-6FE7E9BDC2DC}" presName="spacer" presStyleCnt="0"/>
      <dgm:spPr/>
    </dgm:pt>
    <dgm:pt modelId="{E0F606D7-7166-469E-8159-0BD3CC9EB220}" type="pres">
      <dgm:prSet presAssocID="{AFEE84E3-993F-44F8-8BB5-88A2806CAE5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F371F32-84BE-49F1-AA75-784F08B1D92E}" type="pres">
      <dgm:prSet presAssocID="{01050AFB-1BCF-4C0D-A29D-B2A725E87EC7}" presName="spacer" presStyleCnt="0"/>
      <dgm:spPr/>
    </dgm:pt>
    <dgm:pt modelId="{8DFD051E-DF5C-40C7-AC3C-487EA138A454}" type="pres">
      <dgm:prSet presAssocID="{E4E76223-3972-4F7E-B4D2-3BB701DCF3C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2B91161-9A8B-477D-B07B-5FAE55D89AE0}" type="pres">
      <dgm:prSet presAssocID="{D2CE4C54-3A37-4F4C-B275-CBFBCA49D597}" presName="spacer" presStyleCnt="0"/>
      <dgm:spPr/>
    </dgm:pt>
    <dgm:pt modelId="{547EFE98-2C7B-4F8C-A9A5-367B326ED186}" type="pres">
      <dgm:prSet presAssocID="{12E76155-CFB5-428A-A571-F58688E2252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39E40D-6230-4ED7-AF85-3460BD4FF266}" type="presOf" srcId="{E4E76223-3972-4F7E-B4D2-3BB701DCF3CB}" destId="{8DFD051E-DF5C-40C7-AC3C-487EA138A454}" srcOrd="0" destOrd="0" presId="urn:microsoft.com/office/officeart/2005/8/layout/vList2"/>
    <dgm:cxn modelId="{ED858912-9907-47F8-B548-899C94E7D632}" type="presOf" srcId="{12E76155-CFB5-428A-A571-F58688E22529}" destId="{547EFE98-2C7B-4F8C-A9A5-367B326ED186}" srcOrd="0" destOrd="0" presId="urn:microsoft.com/office/officeart/2005/8/layout/vList2"/>
    <dgm:cxn modelId="{4B98C213-0FA3-4527-A802-2BF1BCB644E3}" srcId="{864BB4E1-1564-453C-A505-EFC0C64C79E7}" destId="{611627DD-BFE3-43CB-A94A-811DB289C126}" srcOrd="0" destOrd="0" parTransId="{F969E9D4-1B5B-4F70-8C0B-4F858969F6A8}" sibTransId="{C4D31D70-368C-42DE-951D-E70356CC25A3}"/>
    <dgm:cxn modelId="{527A1460-9A2C-4533-BDCA-86EF37D86AC6}" srcId="{864BB4E1-1564-453C-A505-EFC0C64C79E7}" destId="{B1444BF3-8FE3-4305-A603-3D3BD84C74B6}" srcOrd="1" destOrd="0" parTransId="{E633953D-F1A0-45E9-9351-E16D7E6F15F5}" sibTransId="{CC163654-7E56-48A4-AD9D-A853570EE35C}"/>
    <dgm:cxn modelId="{0FACA467-4471-4396-86EA-B816E6166856}" type="presOf" srcId="{9157BCC5-4138-4BAC-B64E-6BC6F383F890}" destId="{4FD35F15-C2D5-4C6F-A516-CB7290AFC137}" srcOrd="0" destOrd="0" presId="urn:microsoft.com/office/officeart/2005/8/layout/vList2"/>
    <dgm:cxn modelId="{27064773-F07D-4613-9D5E-BE3EB6897D62}" type="presOf" srcId="{B1444BF3-8FE3-4305-A603-3D3BD84C74B6}" destId="{66C8964C-7285-4151-9988-058F216BDA44}" srcOrd="0" destOrd="0" presId="urn:microsoft.com/office/officeart/2005/8/layout/vList2"/>
    <dgm:cxn modelId="{388ACCAD-DCF9-49DB-B4EC-72C171EFBF37}" type="presOf" srcId="{611627DD-BFE3-43CB-A94A-811DB289C126}" destId="{C1F7591F-F0B2-4F31-BD51-CBBAD0F22864}" srcOrd="0" destOrd="0" presId="urn:microsoft.com/office/officeart/2005/8/layout/vList2"/>
    <dgm:cxn modelId="{78E7A8C6-162E-42AA-AC70-B5A76F2274AF}" type="presOf" srcId="{AFEE84E3-993F-44F8-8BB5-88A2806CAE53}" destId="{E0F606D7-7166-469E-8159-0BD3CC9EB220}" srcOrd="0" destOrd="0" presId="urn:microsoft.com/office/officeart/2005/8/layout/vList2"/>
    <dgm:cxn modelId="{2FBE8EC9-1B73-446B-9B8E-C99FC42C8F84}" type="presOf" srcId="{864BB4E1-1564-453C-A505-EFC0C64C79E7}" destId="{0ABB0606-E384-4064-8FC4-08B903818E50}" srcOrd="0" destOrd="0" presId="urn:microsoft.com/office/officeart/2005/8/layout/vList2"/>
    <dgm:cxn modelId="{5B41A7C9-FF6E-4314-A8C6-D6E874286162}" srcId="{864BB4E1-1564-453C-A505-EFC0C64C79E7}" destId="{AFEE84E3-993F-44F8-8BB5-88A2806CAE53}" srcOrd="4" destOrd="0" parTransId="{F2EC9993-2870-462D-AB2C-E52C0CE120FE}" sibTransId="{01050AFB-1BCF-4C0D-A29D-B2A725E87EC7}"/>
    <dgm:cxn modelId="{5553D8CF-44BD-4E9B-A337-AE7A0E81CE63}" srcId="{864BB4E1-1564-453C-A505-EFC0C64C79E7}" destId="{E4E76223-3972-4F7E-B4D2-3BB701DCF3CB}" srcOrd="5" destOrd="0" parTransId="{9D417D55-5B37-4581-AE7B-28CB054C62DD}" sibTransId="{D2CE4C54-3A37-4F4C-B275-CBFBCA49D597}"/>
    <dgm:cxn modelId="{58901FD9-DF85-43B7-B17E-18462F9A83F1}" type="presOf" srcId="{3E8572AA-BE90-409D-8A9F-6AC86F15162B}" destId="{90804074-2948-4837-AAED-5531660097EC}" srcOrd="0" destOrd="0" presId="urn:microsoft.com/office/officeart/2005/8/layout/vList2"/>
    <dgm:cxn modelId="{776311DF-5917-4AFA-B252-D570F3056BD5}" srcId="{864BB4E1-1564-453C-A505-EFC0C64C79E7}" destId="{3E8572AA-BE90-409D-8A9F-6AC86F15162B}" srcOrd="3" destOrd="0" parTransId="{A400E691-B10D-4AA2-8FBB-0D2261B56EFD}" sibTransId="{69A4EA74-AB42-4D17-9D73-6FE7E9BDC2DC}"/>
    <dgm:cxn modelId="{ECDA3CE1-5D84-44F1-B872-C10DBF6B4FFB}" srcId="{864BB4E1-1564-453C-A505-EFC0C64C79E7}" destId="{9157BCC5-4138-4BAC-B64E-6BC6F383F890}" srcOrd="2" destOrd="0" parTransId="{EB6D1E2F-E864-4266-8AEA-89D5FCD86C92}" sibTransId="{D3CDDD60-F981-485C-8007-E57808874697}"/>
    <dgm:cxn modelId="{52A7CDEA-FF1D-4CA4-B616-B006D9C39254}" srcId="{864BB4E1-1564-453C-A505-EFC0C64C79E7}" destId="{12E76155-CFB5-428A-A571-F58688E22529}" srcOrd="6" destOrd="0" parTransId="{B39B844B-19CB-4365-9C0C-EF967B0DAB43}" sibTransId="{341D2DED-B1D1-498C-A4DF-494D34886229}"/>
    <dgm:cxn modelId="{D9FEAC4D-6DDB-4C46-AECF-94BCB2C6F7AF}" type="presParOf" srcId="{0ABB0606-E384-4064-8FC4-08B903818E50}" destId="{C1F7591F-F0B2-4F31-BD51-CBBAD0F22864}" srcOrd="0" destOrd="0" presId="urn:microsoft.com/office/officeart/2005/8/layout/vList2"/>
    <dgm:cxn modelId="{FBD14890-6DF5-4387-829C-2072338C4DA5}" type="presParOf" srcId="{0ABB0606-E384-4064-8FC4-08B903818E50}" destId="{621F186C-1DE4-4FBA-B025-B91A8B30EB23}" srcOrd="1" destOrd="0" presId="urn:microsoft.com/office/officeart/2005/8/layout/vList2"/>
    <dgm:cxn modelId="{420BBE91-1031-46D5-BE83-BF1575A6646F}" type="presParOf" srcId="{0ABB0606-E384-4064-8FC4-08B903818E50}" destId="{66C8964C-7285-4151-9988-058F216BDA44}" srcOrd="2" destOrd="0" presId="urn:microsoft.com/office/officeart/2005/8/layout/vList2"/>
    <dgm:cxn modelId="{CB3920F4-390C-4E52-A916-2E853A900421}" type="presParOf" srcId="{0ABB0606-E384-4064-8FC4-08B903818E50}" destId="{F3D9FBFA-16EB-466C-BD0C-E08E0CCFD2C4}" srcOrd="3" destOrd="0" presId="urn:microsoft.com/office/officeart/2005/8/layout/vList2"/>
    <dgm:cxn modelId="{47D444C3-D11D-4FFA-A887-6577DAF48954}" type="presParOf" srcId="{0ABB0606-E384-4064-8FC4-08B903818E50}" destId="{4FD35F15-C2D5-4C6F-A516-CB7290AFC137}" srcOrd="4" destOrd="0" presId="urn:microsoft.com/office/officeart/2005/8/layout/vList2"/>
    <dgm:cxn modelId="{4379B35B-1979-4509-9F6A-0D1DA27191B3}" type="presParOf" srcId="{0ABB0606-E384-4064-8FC4-08B903818E50}" destId="{D5FBFF6E-548D-4C9B-912D-0FEF1E60E5E2}" srcOrd="5" destOrd="0" presId="urn:microsoft.com/office/officeart/2005/8/layout/vList2"/>
    <dgm:cxn modelId="{F45DA74A-8551-47B9-99DD-E4CF61BF7CC9}" type="presParOf" srcId="{0ABB0606-E384-4064-8FC4-08B903818E50}" destId="{90804074-2948-4837-AAED-5531660097EC}" srcOrd="6" destOrd="0" presId="urn:microsoft.com/office/officeart/2005/8/layout/vList2"/>
    <dgm:cxn modelId="{3C0A9986-61A0-459F-A7A9-85071F4D4313}" type="presParOf" srcId="{0ABB0606-E384-4064-8FC4-08B903818E50}" destId="{C19A35F2-5F5C-4880-A6CC-74811EC04843}" srcOrd="7" destOrd="0" presId="urn:microsoft.com/office/officeart/2005/8/layout/vList2"/>
    <dgm:cxn modelId="{0E3BD00C-1969-437B-A55A-D73476214CDE}" type="presParOf" srcId="{0ABB0606-E384-4064-8FC4-08B903818E50}" destId="{E0F606D7-7166-469E-8159-0BD3CC9EB220}" srcOrd="8" destOrd="0" presId="urn:microsoft.com/office/officeart/2005/8/layout/vList2"/>
    <dgm:cxn modelId="{D8ECADCA-3D9A-40DA-B983-4EBAEC5E9F8E}" type="presParOf" srcId="{0ABB0606-E384-4064-8FC4-08B903818E50}" destId="{8F371F32-84BE-49F1-AA75-784F08B1D92E}" srcOrd="9" destOrd="0" presId="urn:microsoft.com/office/officeart/2005/8/layout/vList2"/>
    <dgm:cxn modelId="{1E9CEEB6-0AAB-407D-A501-D0AA335F8DB7}" type="presParOf" srcId="{0ABB0606-E384-4064-8FC4-08B903818E50}" destId="{8DFD051E-DF5C-40C7-AC3C-487EA138A454}" srcOrd="10" destOrd="0" presId="urn:microsoft.com/office/officeart/2005/8/layout/vList2"/>
    <dgm:cxn modelId="{6F91D195-8F78-4DC3-BC72-DE3FD78248EB}" type="presParOf" srcId="{0ABB0606-E384-4064-8FC4-08B903818E50}" destId="{E2B91161-9A8B-477D-B07B-5FAE55D89AE0}" srcOrd="11" destOrd="0" presId="urn:microsoft.com/office/officeart/2005/8/layout/vList2"/>
    <dgm:cxn modelId="{2C21C6B4-DBB8-4EFD-B612-4B77E784F5B7}" type="presParOf" srcId="{0ABB0606-E384-4064-8FC4-08B903818E50}" destId="{547EFE98-2C7B-4F8C-A9A5-367B326ED18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3CB3FB-1B58-44AC-91BC-58059D04051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841883-5EF6-495B-85E6-9D355B5E26D1}">
      <dgm:prSet/>
      <dgm:spPr/>
      <dgm:t>
        <a:bodyPr/>
        <a:lstStyle/>
        <a:p>
          <a:r>
            <a:rPr lang="en-US"/>
            <a:t>Undo or redo</a:t>
          </a:r>
        </a:p>
      </dgm:t>
    </dgm:pt>
    <dgm:pt modelId="{09F52508-3B2E-4D1C-B922-02887AA0631A}" type="parTrans" cxnId="{754A1347-62B3-4F7E-AD9B-39D331BE5979}">
      <dgm:prSet/>
      <dgm:spPr/>
      <dgm:t>
        <a:bodyPr/>
        <a:lstStyle/>
        <a:p>
          <a:endParaRPr lang="en-US"/>
        </a:p>
      </dgm:t>
    </dgm:pt>
    <dgm:pt modelId="{D162F6A1-C375-4443-810E-E355A37F3746}" type="sibTrans" cxnId="{754A1347-62B3-4F7E-AD9B-39D331BE5979}">
      <dgm:prSet/>
      <dgm:spPr/>
      <dgm:t>
        <a:bodyPr/>
        <a:lstStyle/>
        <a:p>
          <a:endParaRPr lang="en-US"/>
        </a:p>
      </dgm:t>
    </dgm:pt>
    <dgm:pt modelId="{DD0F6821-CC7E-4595-8A8C-BDB2FAC8BACB}">
      <dgm:prSet/>
      <dgm:spPr/>
      <dgm:t>
        <a:bodyPr/>
        <a:lstStyle/>
        <a:p>
          <a:r>
            <a:rPr lang="en-US"/>
            <a:t>Undo or redo a change</a:t>
          </a:r>
        </a:p>
      </dgm:t>
    </dgm:pt>
    <dgm:pt modelId="{0EADE73E-C3B4-4F43-A8DE-343C3CC09772}" type="parTrans" cxnId="{05B2DF15-0E15-4C12-B79D-478C4C1BE5F7}">
      <dgm:prSet/>
      <dgm:spPr/>
      <dgm:t>
        <a:bodyPr/>
        <a:lstStyle/>
        <a:p>
          <a:endParaRPr lang="en-US"/>
        </a:p>
      </dgm:t>
    </dgm:pt>
    <dgm:pt modelId="{61E1EC9E-4EFB-403F-AEA8-F9A8C9B075E5}" type="sibTrans" cxnId="{05B2DF15-0E15-4C12-B79D-478C4C1BE5F7}">
      <dgm:prSet/>
      <dgm:spPr/>
      <dgm:t>
        <a:bodyPr/>
        <a:lstStyle/>
        <a:p>
          <a:endParaRPr lang="en-US"/>
        </a:p>
      </dgm:t>
    </dgm:pt>
    <dgm:pt modelId="{FB69BA02-02C9-42B0-AF24-AA780D5A2D68}">
      <dgm:prSet/>
      <dgm:spPr/>
      <dgm:t>
        <a:bodyPr/>
        <a:lstStyle/>
        <a:p>
          <a:r>
            <a:rPr lang="en-US"/>
            <a:t>Repeat</a:t>
          </a:r>
        </a:p>
      </dgm:t>
    </dgm:pt>
    <dgm:pt modelId="{0B8AEA54-F328-4EF7-9BDC-0622E9DF4FA9}" type="parTrans" cxnId="{CE2686D0-E8FB-4017-A83B-93B8061A8576}">
      <dgm:prSet/>
      <dgm:spPr/>
      <dgm:t>
        <a:bodyPr/>
        <a:lstStyle/>
        <a:p>
          <a:endParaRPr lang="en-US"/>
        </a:p>
      </dgm:t>
    </dgm:pt>
    <dgm:pt modelId="{F367D53F-B9D3-4744-A1C1-1EEC041913DE}" type="sibTrans" cxnId="{CE2686D0-E8FB-4017-A83B-93B8061A8576}">
      <dgm:prSet/>
      <dgm:spPr/>
      <dgm:t>
        <a:bodyPr/>
        <a:lstStyle/>
        <a:p>
          <a:endParaRPr lang="en-US"/>
        </a:p>
      </dgm:t>
    </dgm:pt>
    <dgm:pt modelId="{D5F36C06-ECCA-4F17-B0FC-EF028EA543C0}">
      <dgm:prSet/>
      <dgm:spPr/>
      <dgm:t>
        <a:bodyPr/>
        <a:lstStyle/>
        <a:p>
          <a:r>
            <a:rPr lang="en-US"/>
            <a:t>Repeat a change multiple times</a:t>
          </a:r>
        </a:p>
      </dgm:t>
    </dgm:pt>
    <dgm:pt modelId="{CEFA58B7-70C1-4C01-B99B-3E8A3321BF45}" type="parTrans" cxnId="{4CEDFBE0-1393-439F-8045-1DC2C83EB113}">
      <dgm:prSet/>
      <dgm:spPr/>
      <dgm:t>
        <a:bodyPr/>
        <a:lstStyle/>
        <a:p>
          <a:endParaRPr lang="en-US"/>
        </a:p>
      </dgm:t>
    </dgm:pt>
    <dgm:pt modelId="{126E6642-E5DA-4F04-86DD-BBBD4341EA7E}" type="sibTrans" cxnId="{4CEDFBE0-1393-439F-8045-1DC2C83EB113}">
      <dgm:prSet/>
      <dgm:spPr/>
      <dgm:t>
        <a:bodyPr/>
        <a:lstStyle/>
        <a:p>
          <a:endParaRPr lang="en-US"/>
        </a:p>
      </dgm:t>
    </dgm:pt>
    <dgm:pt modelId="{01E3066B-0DEF-4632-B05D-368C2D5B8299}">
      <dgm:prSet/>
      <dgm:spPr/>
      <dgm:t>
        <a:bodyPr/>
        <a:lstStyle/>
        <a:p>
          <a:r>
            <a:rPr lang="en-US"/>
            <a:t>Record</a:t>
          </a:r>
        </a:p>
      </dgm:t>
    </dgm:pt>
    <dgm:pt modelId="{638DA892-6DBC-4A47-B629-C070A61027D8}" type="parTrans" cxnId="{7480EC36-8014-4D40-A7DF-FE305EF04B82}">
      <dgm:prSet/>
      <dgm:spPr/>
      <dgm:t>
        <a:bodyPr/>
        <a:lstStyle/>
        <a:p>
          <a:endParaRPr lang="en-US"/>
        </a:p>
      </dgm:t>
    </dgm:pt>
    <dgm:pt modelId="{2387BEC2-3DF6-4945-BADB-7B475A7773B2}" type="sibTrans" cxnId="{7480EC36-8014-4D40-A7DF-FE305EF04B82}">
      <dgm:prSet/>
      <dgm:spPr/>
      <dgm:t>
        <a:bodyPr/>
        <a:lstStyle/>
        <a:p>
          <a:endParaRPr lang="en-US"/>
        </a:p>
      </dgm:t>
    </dgm:pt>
    <dgm:pt modelId="{79663CA5-E607-48DF-99D8-732A4D106C9E}">
      <dgm:prSet/>
      <dgm:spPr/>
      <dgm:t>
        <a:bodyPr/>
        <a:lstStyle/>
        <a:p>
          <a:r>
            <a:rPr lang="en-US"/>
            <a:t>Record and playback changes</a:t>
          </a:r>
        </a:p>
      </dgm:t>
    </dgm:pt>
    <dgm:pt modelId="{AE8CCEE0-8C45-4E57-8E98-276B150B609B}" type="parTrans" cxnId="{5B8B5521-C83A-4B54-B2FC-9BE6287B8F6D}">
      <dgm:prSet/>
      <dgm:spPr/>
      <dgm:t>
        <a:bodyPr/>
        <a:lstStyle/>
        <a:p>
          <a:endParaRPr lang="en-US"/>
        </a:p>
      </dgm:t>
    </dgm:pt>
    <dgm:pt modelId="{6528DCEE-A19D-4ECD-9639-9643E243D008}" type="sibTrans" cxnId="{5B8B5521-C83A-4B54-B2FC-9BE6287B8F6D}">
      <dgm:prSet/>
      <dgm:spPr/>
      <dgm:t>
        <a:bodyPr/>
        <a:lstStyle/>
        <a:p>
          <a:endParaRPr lang="en-US"/>
        </a:p>
      </dgm:t>
    </dgm:pt>
    <dgm:pt modelId="{0F1D70C1-A08E-46B9-A644-12853D903398}">
      <dgm:prSet/>
      <dgm:spPr/>
      <dgm:t>
        <a:bodyPr/>
        <a:lstStyle/>
        <a:p>
          <a:r>
            <a:rPr lang="en-US"/>
            <a:t>Create</a:t>
          </a:r>
        </a:p>
      </dgm:t>
    </dgm:pt>
    <dgm:pt modelId="{A9C7A6F7-5C70-436B-ACE2-3B823A8FF7BB}" type="parTrans" cxnId="{DA0CE11F-FDC3-449F-87E8-E2DCF9C53294}">
      <dgm:prSet/>
      <dgm:spPr/>
      <dgm:t>
        <a:bodyPr/>
        <a:lstStyle/>
        <a:p>
          <a:endParaRPr lang="en-US"/>
        </a:p>
      </dgm:t>
    </dgm:pt>
    <dgm:pt modelId="{F71BBDF2-FF77-4590-A182-86C943B10DCF}" type="sibTrans" cxnId="{DA0CE11F-FDC3-449F-87E8-E2DCF9C53294}">
      <dgm:prSet/>
      <dgm:spPr/>
      <dgm:t>
        <a:bodyPr/>
        <a:lstStyle/>
        <a:p>
          <a:endParaRPr lang="en-US"/>
        </a:p>
      </dgm:t>
    </dgm:pt>
    <dgm:pt modelId="{1D627F2E-19C5-45E9-B544-088C6E428B09}">
      <dgm:prSet/>
      <dgm:spPr/>
      <dgm:t>
        <a:bodyPr/>
        <a:lstStyle/>
        <a:p>
          <a:r>
            <a:rPr lang="en-US"/>
            <a:t>Create a way to script changes</a:t>
          </a:r>
        </a:p>
      </dgm:t>
    </dgm:pt>
    <dgm:pt modelId="{84B0EFD2-D0E4-41FB-A781-45FA0C0D4CD4}" type="parTrans" cxnId="{CD16ACDA-F285-4AC3-867D-B772EA5EE5A1}">
      <dgm:prSet/>
      <dgm:spPr/>
      <dgm:t>
        <a:bodyPr/>
        <a:lstStyle/>
        <a:p>
          <a:endParaRPr lang="en-US"/>
        </a:p>
      </dgm:t>
    </dgm:pt>
    <dgm:pt modelId="{F025907F-7234-48C2-A1C2-119BAFF738EE}" type="sibTrans" cxnId="{CD16ACDA-F285-4AC3-867D-B772EA5EE5A1}">
      <dgm:prSet/>
      <dgm:spPr/>
      <dgm:t>
        <a:bodyPr/>
        <a:lstStyle/>
        <a:p>
          <a:endParaRPr lang="en-US"/>
        </a:p>
      </dgm:t>
    </dgm:pt>
    <dgm:pt modelId="{26383B19-F76C-4716-830F-991B6C1DA2E6}">
      <dgm:prSet/>
      <dgm:spPr/>
      <dgm:t>
        <a:bodyPr/>
        <a:lstStyle/>
        <a:p>
          <a:r>
            <a:rPr lang="en-US"/>
            <a:t>Centralize</a:t>
          </a:r>
        </a:p>
      </dgm:t>
    </dgm:pt>
    <dgm:pt modelId="{1FC05EE8-DB57-408B-9003-220ABA2EC49D}" type="parTrans" cxnId="{D8FD1A0C-90C2-4985-BBBB-A95CE6BB4197}">
      <dgm:prSet/>
      <dgm:spPr/>
      <dgm:t>
        <a:bodyPr/>
        <a:lstStyle/>
        <a:p>
          <a:endParaRPr lang="en-US"/>
        </a:p>
      </dgm:t>
    </dgm:pt>
    <dgm:pt modelId="{2650FF6D-6CC8-472A-8CD5-198F0BA0ADED}" type="sibTrans" cxnId="{D8FD1A0C-90C2-4985-BBBB-A95CE6BB4197}">
      <dgm:prSet/>
      <dgm:spPr/>
      <dgm:t>
        <a:bodyPr/>
        <a:lstStyle/>
        <a:p>
          <a:endParaRPr lang="en-US"/>
        </a:p>
      </dgm:t>
    </dgm:pt>
    <dgm:pt modelId="{0FC939D2-866A-4E4A-BBBB-256B3168938A}">
      <dgm:prSet/>
      <dgm:spPr/>
      <dgm:t>
        <a:bodyPr/>
        <a:lstStyle/>
        <a:p>
          <a:r>
            <a:rPr lang="en-US"/>
            <a:t>Centralize logging</a:t>
          </a:r>
        </a:p>
      </dgm:t>
    </dgm:pt>
    <dgm:pt modelId="{4CB913F3-2396-4AFE-A700-6BD1F562DE3E}" type="parTrans" cxnId="{0F74C115-F21C-41AC-9489-7BB73BC02B8D}">
      <dgm:prSet/>
      <dgm:spPr/>
      <dgm:t>
        <a:bodyPr/>
        <a:lstStyle/>
        <a:p>
          <a:endParaRPr lang="en-US"/>
        </a:p>
      </dgm:t>
    </dgm:pt>
    <dgm:pt modelId="{591A34C9-02DF-47E8-A291-9A43D1EE59D0}" type="sibTrans" cxnId="{0F74C115-F21C-41AC-9489-7BB73BC02B8D}">
      <dgm:prSet/>
      <dgm:spPr/>
      <dgm:t>
        <a:bodyPr/>
        <a:lstStyle/>
        <a:p>
          <a:endParaRPr lang="en-US"/>
        </a:p>
      </dgm:t>
    </dgm:pt>
    <dgm:pt modelId="{455D7D1B-EF48-4330-8E6C-B675A4A2CEA4}">
      <dgm:prSet/>
      <dgm:spPr/>
      <dgm:t>
        <a:bodyPr/>
        <a:lstStyle/>
        <a:p>
          <a:r>
            <a:rPr lang="en-US"/>
            <a:t>Catch</a:t>
          </a:r>
        </a:p>
      </dgm:t>
    </dgm:pt>
    <dgm:pt modelId="{7BBA56CF-3860-4FA0-89BD-11C7DBCA47C8}" type="parTrans" cxnId="{FF8A56F5-CD27-4747-A1FF-ACB774333FE1}">
      <dgm:prSet/>
      <dgm:spPr/>
      <dgm:t>
        <a:bodyPr/>
        <a:lstStyle/>
        <a:p>
          <a:endParaRPr lang="en-US"/>
        </a:p>
      </dgm:t>
    </dgm:pt>
    <dgm:pt modelId="{CA804ECF-54EA-4AA1-94D4-8B9FE6C0E6DC}" type="sibTrans" cxnId="{FF8A56F5-CD27-4747-A1FF-ACB774333FE1}">
      <dgm:prSet/>
      <dgm:spPr/>
      <dgm:t>
        <a:bodyPr/>
        <a:lstStyle/>
        <a:p>
          <a:endParaRPr lang="en-US"/>
        </a:p>
      </dgm:t>
    </dgm:pt>
    <dgm:pt modelId="{134BB406-C58E-447A-8219-2C4BFFA3E064}">
      <dgm:prSet/>
      <dgm:spPr/>
      <dgm:t>
        <a:bodyPr/>
        <a:lstStyle/>
        <a:p>
          <a:r>
            <a:rPr lang="en-US"/>
            <a:t>Catch errors</a:t>
          </a:r>
        </a:p>
      </dgm:t>
    </dgm:pt>
    <dgm:pt modelId="{60D323AF-B1C9-46AA-B81A-27AE6C796380}" type="parTrans" cxnId="{A6CFE664-83D5-436F-AFB8-D996AA38941E}">
      <dgm:prSet/>
      <dgm:spPr/>
      <dgm:t>
        <a:bodyPr/>
        <a:lstStyle/>
        <a:p>
          <a:endParaRPr lang="en-US"/>
        </a:p>
      </dgm:t>
    </dgm:pt>
    <dgm:pt modelId="{424F9CA0-B816-4E08-A927-35C7781E8C44}" type="sibTrans" cxnId="{A6CFE664-83D5-436F-AFB8-D996AA38941E}">
      <dgm:prSet/>
      <dgm:spPr/>
      <dgm:t>
        <a:bodyPr/>
        <a:lstStyle/>
        <a:p>
          <a:endParaRPr lang="en-US"/>
        </a:p>
      </dgm:t>
    </dgm:pt>
    <dgm:pt modelId="{045631A3-BD88-45F0-A974-1D4B4BD076A9}" type="pres">
      <dgm:prSet presAssocID="{F03CB3FB-1B58-44AC-91BC-58059D04051A}" presName="Name0" presStyleCnt="0">
        <dgm:presLayoutVars>
          <dgm:dir/>
          <dgm:animLvl val="lvl"/>
          <dgm:resizeHandles val="exact"/>
        </dgm:presLayoutVars>
      </dgm:prSet>
      <dgm:spPr/>
    </dgm:pt>
    <dgm:pt modelId="{B644D814-FD4B-4C2F-8DE7-38F731B994DE}" type="pres">
      <dgm:prSet presAssocID="{455D7D1B-EF48-4330-8E6C-B675A4A2CEA4}" presName="boxAndChildren" presStyleCnt="0"/>
      <dgm:spPr/>
    </dgm:pt>
    <dgm:pt modelId="{1F08891A-9370-470A-94E7-48FDB587996A}" type="pres">
      <dgm:prSet presAssocID="{455D7D1B-EF48-4330-8E6C-B675A4A2CEA4}" presName="parentTextBox" presStyleLbl="alignNode1" presStyleIdx="0" presStyleCnt="6"/>
      <dgm:spPr/>
    </dgm:pt>
    <dgm:pt modelId="{E81BC43D-29F0-4C38-B641-0853BDDBAA9C}" type="pres">
      <dgm:prSet presAssocID="{455D7D1B-EF48-4330-8E6C-B675A4A2CEA4}" presName="descendantBox" presStyleLbl="bgAccFollowNode1" presStyleIdx="0" presStyleCnt="6"/>
      <dgm:spPr/>
    </dgm:pt>
    <dgm:pt modelId="{36463E72-7D01-44D5-9A5E-1619515C9DF6}" type="pres">
      <dgm:prSet presAssocID="{2650FF6D-6CC8-472A-8CD5-198F0BA0ADED}" presName="sp" presStyleCnt="0"/>
      <dgm:spPr/>
    </dgm:pt>
    <dgm:pt modelId="{619E659A-DAEE-4555-8505-0C57A2286773}" type="pres">
      <dgm:prSet presAssocID="{26383B19-F76C-4716-830F-991B6C1DA2E6}" presName="arrowAndChildren" presStyleCnt="0"/>
      <dgm:spPr/>
    </dgm:pt>
    <dgm:pt modelId="{A8ADDE44-EDE6-4D9C-8896-7DB22AEDCA30}" type="pres">
      <dgm:prSet presAssocID="{26383B19-F76C-4716-830F-991B6C1DA2E6}" presName="parentTextArrow" presStyleLbl="node1" presStyleIdx="0" presStyleCnt="0"/>
      <dgm:spPr/>
    </dgm:pt>
    <dgm:pt modelId="{38ABF98B-0B08-4DB6-9D3E-C9A1F19F234B}" type="pres">
      <dgm:prSet presAssocID="{26383B19-F76C-4716-830F-991B6C1DA2E6}" presName="arrow" presStyleLbl="alignNode1" presStyleIdx="1" presStyleCnt="6"/>
      <dgm:spPr/>
    </dgm:pt>
    <dgm:pt modelId="{62ABF14D-D7FF-4615-8F99-F2C93E2AF7E7}" type="pres">
      <dgm:prSet presAssocID="{26383B19-F76C-4716-830F-991B6C1DA2E6}" presName="descendantArrow" presStyleLbl="bgAccFollowNode1" presStyleIdx="1" presStyleCnt="6"/>
      <dgm:spPr/>
    </dgm:pt>
    <dgm:pt modelId="{7B2D96AA-50B6-4B5D-B3C8-715B7003D489}" type="pres">
      <dgm:prSet presAssocID="{F71BBDF2-FF77-4590-A182-86C943B10DCF}" presName="sp" presStyleCnt="0"/>
      <dgm:spPr/>
    </dgm:pt>
    <dgm:pt modelId="{34055490-8005-4037-B740-D4AEF10E9B1A}" type="pres">
      <dgm:prSet presAssocID="{0F1D70C1-A08E-46B9-A644-12853D903398}" presName="arrowAndChildren" presStyleCnt="0"/>
      <dgm:spPr/>
    </dgm:pt>
    <dgm:pt modelId="{A6D70A9F-0E6B-4BE9-B678-012B9DED1BA9}" type="pres">
      <dgm:prSet presAssocID="{0F1D70C1-A08E-46B9-A644-12853D903398}" presName="parentTextArrow" presStyleLbl="node1" presStyleIdx="0" presStyleCnt="0"/>
      <dgm:spPr/>
    </dgm:pt>
    <dgm:pt modelId="{9BB31F25-3154-4F8A-89F1-D023CE0F4CCF}" type="pres">
      <dgm:prSet presAssocID="{0F1D70C1-A08E-46B9-A644-12853D903398}" presName="arrow" presStyleLbl="alignNode1" presStyleIdx="2" presStyleCnt="6"/>
      <dgm:spPr/>
    </dgm:pt>
    <dgm:pt modelId="{38C16FE4-4EA9-4ED0-B1BB-CA6B7CCF6FF1}" type="pres">
      <dgm:prSet presAssocID="{0F1D70C1-A08E-46B9-A644-12853D903398}" presName="descendantArrow" presStyleLbl="bgAccFollowNode1" presStyleIdx="2" presStyleCnt="6"/>
      <dgm:spPr/>
    </dgm:pt>
    <dgm:pt modelId="{06455E1B-98A4-4A56-9045-88B5ABEB7ACE}" type="pres">
      <dgm:prSet presAssocID="{2387BEC2-3DF6-4945-BADB-7B475A7773B2}" presName="sp" presStyleCnt="0"/>
      <dgm:spPr/>
    </dgm:pt>
    <dgm:pt modelId="{4E0EAFA7-DB6B-4BE5-9978-037175EDBCCE}" type="pres">
      <dgm:prSet presAssocID="{01E3066B-0DEF-4632-B05D-368C2D5B8299}" presName="arrowAndChildren" presStyleCnt="0"/>
      <dgm:spPr/>
    </dgm:pt>
    <dgm:pt modelId="{92DA8806-3E90-4FB7-9880-D5A0B1BED219}" type="pres">
      <dgm:prSet presAssocID="{01E3066B-0DEF-4632-B05D-368C2D5B8299}" presName="parentTextArrow" presStyleLbl="node1" presStyleIdx="0" presStyleCnt="0"/>
      <dgm:spPr/>
    </dgm:pt>
    <dgm:pt modelId="{DDF1AB8C-C565-4563-8847-4EE0754FCFF9}" type="pres">
      <dgm:prSet presAssocID="{01E3066B-0DEF-4632-B05D-368C2D5B8299}" presName="arrow" presStyleLbl="alignNode1" presStyleIdx="3" presStyleCnt="6"/>
      <dgm:spPr/>
    </dgm:pt>
    <dgm:pt modelId="{10BCDA57-FA97-468B-8FBB-CCC022A0736D}" type="pres">
      <dgm:prSet presAssocID="{01E3066B-0DEF-4632-B05D-368C2D5B8299}" presName="descendantArrow" presStyleLbl="bgAccFollowNode1" presStyleIdx="3" presStyleCnt="6"/>
      <dgm:spPr/>
    </dgm:pt>
    <dgm:pt modelId="{A736D853-856A-4CB0-9257-9B9395234085}" type="pres">
      <dgm:prSet presAssocID="{F367D53F-B9D3-4744-A1C1-1EEC041913DE}" presName="sp" presStyleCnt="0"/>
      <dgm:spPr/>
    </dgm:pt>
    <dgm:pt modelId="{C14F6D48-C1FD-489F-806E-5077E0284562}" type="pres">
      <dgm:prSet presAssocID="{FB69BA02-02C9-42B0-AF24-AA780D5A2D68}" presName="arrowAndChildren" presStyleCnt="0"/>
      <dgm:spPr/>
    </dgm:pt>
    <dgm:pt modelId="{7930F763-AE15-4998-A6E6-0A695532ACE8}" type="pres">
      <dgm:prSet presAssocID="{FB69BA02-02C9-42B0-AF24-AA780D5A2D68}" presName="parentTextArrow" presStyleLbl="node1" presStyleIdx="0" presStyleCnt="0"/>
      <dgm:spPr/>
    </dgm:pt>
    <dgm:pt modelId="{936FCA07-C3BB-44FE-8FCD-1E7C0E5F0B4F}" type="pres">
      <dgm:prSet presAssocID="{FB69BA02-02C9-42B0-AF24-AA780D5A2D68}" presName="arrow" presStyleLbl="alignNode1" presStyleIdx="4" presStyleCnt="6"/>
      <dgm:spPr/>
    </dgm:pt>
    <dgm:pt modelId="{F35DD28A-E5B1-401F-B8DE-A8EEBDEF5E6C}" type="pres">
      <dgm:prSet presAssocID="{FB69BA02-02C9-42B0-AF24-AA780D5A2D68}" presName="descendantArrow" presStyleLbl="bgAccFollowNode1" presStyleIdx="4" presStyleCnt="6"/>
      <dgm:spPr/>
    </dgm:pt>
    <dgm:pt modelId="{EF89001B-EC0A-4CBB-A737-550057CE3173}" type="pres">
      <dgm:prSet presAssocID="{D162F6A1-C375-4443-810E-E355A37F3746}" presName="sp" presStyleCnt="0"/>
      <dgm:spPr/>
    </dgm:pt>
    <dgm:pt modelId="{EAFF3F9B-6ADF-41B7-A974-CB36C2CCDB61}" type="pres">
      <dgm:prSet presAssocID="{0A841883-5EF6-495B-85E6-9D355B5E26D1}" presName="arrowAndChildren" presStyleCnt="0"/>
      <dgm:spPr/>
    </dgm:pt>
    <dgm:pt modelId="{12606A82-1DA6-452B-A663-6B8F3BD76B58}" type="pres">
      <dgm:prSet presAssocID="{0A841883-5EF6-495B-85E6-9D355B5E26D1}" presName="parentTextArrow" presStyleLbl="node1" presStyleIdx="0" presStyleCnt="0"/>
      <dgm:spPr/>
    </dgm:pt>
    <dgm:pt modelId="{1A9CE091-3E70-4D3A-A02D-7D10310334BC}" type="pres">
      <dgm:prSet presAssocID="{0A841883-5EF6-495B-85E6-9D355B5E26D1}" presName="arrow" presStyleLbl="alignNode1" presStyleIdx="5" presStyleCnt="6"/>
      <dgm:spPr/>
    </dgm:pt>
    <dgm:pt modelId="{5582A668-0D97-43D1-880D-225162C175D1}" type="pres">
      <dgm:prSet presAssocID="{0A841883-5EF6-495B-85E6-9D355B5E26D1}" presName="descendantArrow" presStyleLbl="bgAccFollowNode1" presStyleIdx="5" presStyleCnt="6"/>
      <dgm:spPr/>
    </dgm:pt>
  </dgm:ptLst>
  <dgm:cxnLst>
    <dgm:cxn modelId="{5FCAE600-D26C-4D73-9C94-CE5093A4D323}" type="presOf" srcId="{79663CA5-E607-48DF-99D8-732A4D106C9E}" destId="{10BCDA57-FA97-468B-8FBB-CCC022A0736D}" srcOrd="0" destOrd="0" presId="urn:microsoft.com/office/officeart/2016/7/layout/VerticalDownArrowProcess"/>
    <dgm:cxn modelId="{D8FD1A0C-90C2-4985-BBBB-A95CE6BB4197}" srcId="{F03CB3FB-1B58-44AC-91BC-58059D04051A}" destId="{26383B19-F76C-4716-830F-991B6C1DA2E6}" srcOrd="4" destOrd="0" parTransId="{1FC05EE8-DB57-408B-9003-220ABA2EC49D}" sibTransId="{2650FF6D-6CC8-472A-8CD5-198F0BA0ADED}"/>
    <dgm:cxn modelId="{08CA6D0D-FB5F-476E-B3F3-9CE18D902E0C}" type="presOf" srcId="{26383B19-F76C-4716-830F-991B6C1DA2E6}" destId="{38ABF98B-0B08-4DB6-9D3E-C9A1F19F234B}" srcOrd="1" destOrd="0" presId="urn:microsoft.com/office/officeart/2016/7/layout/VerticalDownArrowProcess"/>
    <dgm:cxn modelId="{0F74C115-F21C-41AC-9489-7BB73BC02B8D}" srcId="{26383B19-F76C-4716-830F-991B6C1DA2E6}" destId="{0FC939D2-866A-4E4A-BBBB-256B3168938A}" srcOrd="0" destOrd="0" parTransId="{4CB913F3-2396-4AFE-A700-6BD1F562DE3E}" sibTransId="{591A34C9-02DF-47E8-A291-9A43D1EE59D0}"/>
    <dgm:cxn modelId="{05B2DF15-0E15-4C12-B79D-478C4C1BE5F7}" srcId="{0A841883-5EF6-495B-85E6-9D355B5E26D1}" destId="{DD0F6821-CC7E-4595-8A8C-BDB2FAC8BACB}" srcOrd="0" destOrd="0" parTransId="{0EADE73E-C3B4-4F43-A8DE-343C3CC09772}" sibTransId="{61E1EC9E-4EFB-403F-AEA8-F9A8C9B075E5}"/>
    <dgm:cxn modelId="{1078D818-DDE0-44DC-8EEF-43B57C121236}" type="presOf" srcId="{F03CB3FB-1B58-44AC-91BC-58059D04051A}" destId="{045631A3-BD88-45F0-A974-1D4B4BD076A9}" srcOrd="0" destOrd="0" presId="urn:microsoft.com/office/officeart/2016/7/layout/VerticalDownArrowProcess"/>
    <dgm:cxn modelId="{DA0CE11F-FDC3-449F-87E8-E2DCF9C53294}" srcId="{F03CB3FB-1B58-44AC-91BC-58059D04051A}" destId="{0F1D70C1-A08E-46B9-A644-12853D903398}" srcOrd="3" destOrd="0" parTransId="{A9C7A6F7-5C70-436B-ACE2-3B823A8FF7BB}" sibTransId="{F71BBDF2-FF77-4590-A182-86C943B10DCF}"/>
    <dgm:cxn modelId="{5B8B5521-C83A-4B54-B2FC-9BE6287B8F6D}" srcId="{01E3066B-0DEF-4632-B05D-368C2D5B8299}" destId="{79663CA5-E607-48DF-99D8-732A4D106C9E}" srcOrd="0" destOrd="0" parTransId="{AE8CCEE0-8C45-4E57-8E98-276B150B609B}" sibTransId="{6528DCEE-A19D-4ECD-9639-9643E243D008}"/>
    <dgm:cxn modelId="{2EBD9021-73A3-431C-BCB2-D2924796F6BD}" type="presOf" srcId="{FB69BA02-02C9-42B0-AF24-AA780D5A2D68}" destId="{936FCA07-C3BB-44FE-8FCD-1E7C0E5F0B4F}" srcOrd="1" destOrd="0" presId="urn:microsoft.com/office/officeart/2016/7/layout/VerticalDownArrowProcess"/>
    <dgm:cxn modelId="{A779272A-0E6B-46FF-8DE6-5955D8A1F917}" type="presOf" srcId="{FB69BA02-02C9-42B0-AF24-AA780D5A2D68}" destId="{7930F763-AE15-4998-A6E6-0A695532ACE8}" srcOrd="0" destOrd="0" presId="urn:microsoft.com/office/officeart/2016/7/layout/VerticalDownArrowProcess"/>
    <dgm:cxn modelId="{7480EC36-8014-4D40-A7DF-FE305EF04B82}" srcId="{F03CB3FB-1B58-44AC-91BC-58059D04051A}" destId="{01E3066B-0DEF-4632-B05D-368C2D5B8299}" srcOrd="2" destOrd="0" parTransId="{638DA892-6DBC-4A47-B629-C070A61027D8}" sibTransId="{2387BEC2-3DF6-4945-BADB-7B475A7773B2}"/>
    <dgm:cxn modelId="{11AD633C-4C5C-4EB7-A44E-77EF043217D0}" type="presOf" srcId="{0F1D70C1-A08E-46B9-A644-12853D903398}" destId="{A6D70A9F-0E6B-4BE9-B678-012B9DED1BA9}" srcOrd="0" destOrd="0" presId="urn:microsoft.com/office/officeart/2016/7/layout/VerticalDownArrowProcess"/>
    <dgm:cxn modelId="{14AFC763-26CD-469E-8442-D963BF13208B}" type="presOf" srcId="{01E3066B-0DEF-4632-B05D-368C2D5B8299}" destId="{DDF1AB8C-C565-4563-8847-4EE0754FCFF9}" srcOrd="1" destOrd="0" presId="urn:microsoft.com/office/officeart/2016/7/layout/VerticalDownArrowProcess"/>
    <dgm:cxn modelId="{A6CFE664-83D5-436F-AFB8-D996AA38941E}" srcId="{455D7D1B-EF48-4330-8E6C-B675A4A2CEA4}" destId="{134BB406-C58E-447A-8219-2C4BFFA3E064}" srcOrd="0" destOrd="0" parTransId="{60D323AF-B1C9-46AA-B81A-27AE6C796380}" sibTransId="{424F9CA0-B816-4E08-A927-35C7781E8C44}"/>
    <dgm:cxn modelId="{754A1347-62B3-4F7E-AD9B-39D331BE5979}" srcId="{F03CB3FB-1B58-44AC-91BC-58059D04051A}" destId="{0A841883-5EF6-495B-85E6-9D355B5E26D1}" srcOrd="0" destOrd="0" parTransId="{09F52508-3B2E-4D1C-B922-02887AA0631A}" sibTransId="{D162F6A1-C375-4443-810E-E355A37F3746}"/>
    <dgm:cxn modelId="{CB0A156A-B4EB-40A2-9189-DED773376894}" type="presOf" srcId="{0F1D70C1-A08E-46B9-A644-12853D903398}" destId="{9BB31F25-3154-4F8A-89F1-D023CE0F4CCF}" srcOrd="1" destOrd="0" presId="urn:microsoft.com/office/officeart/2016/7/layout/VerticalDownArrowProcess"/>
    <dgm:cxn modelId="{13196251-5D13-4340-865B-430080812A92}" type="presOf" srcId="{DD0F6821-CC7E-4595-8A8C-BDB2FAC8BACB}" destId="{5582A668-0D97-43D1-880D-225162C175D1}" srcOrd="0" destOrd="0" presId="urn:microsoft.com/office/officeart/2016/7/layout/VerticalDownArrowProcess"/>
    <dgm:cxn modelId="{FCF33674-4817-4FC8-9393-AC9DFA34325B}" type="presOf" srcId="{26383B19-F76C-4716-830F-991B6C1DA2E6}" destId="{A8ADDE44-EDE6-4D9C-8896-7DB22AEDCA30}" srcOrd="0" destOrd="0" presId="urn:microsoft.com/office/officeart/2016/7/layout/VerticalDownArrowProcess"/>
    <dgm:cxn modelId="{A0F5FE8A-A2DE-4F97-9280-2BAF5F5BAA66}" type="presOf" srcId="{455D7D1B-EF48-4330-8E6C-B675A4A2CEA4}" destId="{1F08891A-9370-470A-94E7-48FDB587996A}" srcOrd="0" destOrd="0" presId="urn:microsoft.com/office/officeart/2016/7/layout/VerticalDownArrowProcess"/>
    <dgm:cxn modelId="{CE2C15A6-DA65-43EE-8FE8-11D9A33E103B}" type="presOf" srcId="{0A841883-5EF6-495B-85E6-9D355B5E26D1}" destId="{1A9CE091-3E70-4D3A-A02D-7D10310334BC}" srcOrd="1" destOrd="0" presId="urn:microsoft.com/office/officeart/2016/7/layout/VerticalDownArrowProcess"/>
    <dgm:cxn modelId="{B60363A7-674E-418C-9BDD-94F58FA86934}" type="presOf" srcId="{134BB406-C58E-447A-8219-2C4BFFA3E064}" destId="{E81BC43D-29F0-4C38-B641-0853BDDBAA9C}" srcOrd="0" destOrd="0" presId="urn:microsoft.com/office/officeart/2016/7/layout/VerticalDownArrowProcess"/>
    <dgm:cxn modelId="{F9BB9BAC-B386-4390-A826-0E9BFDA90F46}" type="presOf" srcId="{D5F36C06-ECCA-4F17-B0FC-EF028EA543C0}" destId="{F35DD28A-E5B1-401F-B8DE-A8EEBDEF5E6C}" srcOrd="0" destOrd="0" presId="urn:microsoft.com/office/officeart/2016/7/layout/VerticalDownArrowProcess"/>
    <dgm:cxn modelId="{67D6B6C3-17C7-46A8-BEE8-E1863149CDDC}" type="presOf" srcId="{01E3066B-0DEF-4632-B05D-368C2D5B8299}" destId="{92DA8806-3E90-4FB7-9880-D5A0B1BED219}" srcOrd="0" destOrd="0" presId="urn:microsoft.com/office/officeart/2016/7/layout/VerticalDownArrowProcess"/>
    <dgm:cxn modelId="{CE2686D0-E8FB-4017-A83B-93B8061A8576}" srcId="{F03CB3FB-1B58-44AC-91BC-58059D04051A}" destId="{FB69BA02-02C9-42B0-AF24-AA780D5A2D68}" srcOrd="1" destOrd="0" parTransId="{0B8AEA54-F328-4EF7-9BDC-0622E9DF4FA9}" sibTransId="{F367D53F-B9D3-4744-A1C1-1EEC041913DE}"/>
    <dgm:cxn modelId="{9920B5D4-D0A9-40BA-B49F-FDB10F15EF8B}" type="presOf" srcId="{0A841883-5EF6-495B-85E6-9D355B5E26D1}" destId="{12606A82-1DA6-452B-A663-6B8F3BD76B58}" srcOrd="0" destOrd="0" presId="urn:microsoft.com/office/officeart/2016/7/layout/VerticalDownArrowProcess"/>
    <dgm:cxn modelId="{CD16ACDA-F285-4AC3-867D-B772EA5EE5A1}" srcId="{0F1D70C1-A08E-46B9-A644-12853D903398}" destId="{1D627F2E-19C5-45E9-B544-088C6E428B09}" srcOrd="0" destOrd="0" parTransId="{84B0EFD2-D0E4-41FB-A781-45FA0C0D4CD4}" sibTransId="{F025907F-7234-48C2-A1C2-119BAFF738EE}"/>
    <dgm:cxn modelId="{4CEDFBE0-1393-439F-8045-1DC2C83EB113}" srcId="{FB69BA02-02C9-42B0-AF24-AA780D5A2D68}" destId="{D5F36C06-ECCA-4F17-B0FC-EF028EA543C0}" srcOrd="0" destOrd="0" parTransId="{CEFA58B7-70C1-4C01-B99B-3E8A3321BF45}" sibTransId="{126E6642-E5DA-4F04-86DD-BBBD4341EA7E}"/>
    <dgm:cxn modelId="{2A726FE5-A242-4D25-B7B0-70F5FE1A23DD}" type="presOf" srcId="{1D627F2E-19C5-45E9-B544-088C6E428B09}" destId="{38C16FE4-4EA9-4ED0-B1BB-CA6B7CCF6FF1}" srcOrd="0" destOrd="0" presId="urn:microsoft.com/office/officeart/2016/7/layout/VerticalDownArrowProcess"/>
    <dgm:cxn modelId="{FF8A56F5-CD27-4747-A1FF-ACB774333FE1}" srcId="{F03CB3FB-1B58-44AC-91BC-58059D04051A}" destId="{455D7D1B-EF48-4330-8E6C-B675A4A2CEA4}" srcOrd="5" destOrd="0" parTransId="{7BBA56CF-3860-4FA0-89BD-11C7DBCA47C8}" sibTransId="{CA804ECF-54EA-4AA1-94D4-8B9FE6C0E6DC}"/>
    <dgm:cxn modelId="{C8E0BBF6-2F1C-4AE5-AA9F-286409ABBC2D}" type="presOf" srcId="{0FC939D2-866A-4E4A-BBBB-256B3168938A}" destId="{62ABF14D-D7FF-4615-8F99-F2C93E2AF7E7}" srcOrd="0" destOrd="0" presId="urn:microsoft.com/office/officeart/2016/7/layout/VerticalDownArrowProcess"/>
    <dgm:cxn modelId="{CE9633BF-1679-43B6-AE5D-D419D5D8A261}" type="presParOf" srcId="{045631A3-BD88-45F0-A974-1D4B4BD076A9}" destId="{B644D814-FD4B-4C2F-8DE7-38F731B994DE}" srcOrd="0" destOrd="0" presId="urn:microsoft.com/office/officeart/2016/7/layout/VerticalDownArrowProcess"/>
    <dgm:cxn modelId="{495C7A2E-E01C-454E-8BF4-D9199EF838E4}" type="presParOf" srcId="{B644D814-FD4B-4C2F-8DE7-38F731B994DE}" destId="{1F08891A-9370-470A-94E7-48FDB587996A}" srcOrd="0" destOrd="0" presId="urn:microsoft.com/office/officeart/2016/7/layout/VerticalDownArrowProcess"/>
    <dgm:cxn modelId="{061DB237-F86E-424C-8206-52900D39EFAA}" type="presParOf" srcId="{B644D814-FD4B-4C2F-8DE7-38F731B994DE}" destId="{E81BC43D-29F0-4C38-B641-0853BDDBAA9C}" srcOrd="1" destOrd="0" presId="urn:microsoft.com/office/officeart/2016/7/layout/VerticalDownArrowProcess"/>
    <dgm:cxn modelId="{CB4E51A7-39A3-4A18-AB00-B7D50182A18C}" type="presParOf" srcId="{045631A3-BD88-45F0-A974-1D4B4BD076A9}" destId="{36463E72-7D01-44D5-9A5E-1619515C9DF6}" srcOrd="1" destOrd="0" presId="urn:microsoft.com/office/officeart/2016/7/layout/VerticalDownArrowProcess"/>
    <dgm:cxn modelId="{68232012-8E7D-4FE7-BB6D-9D382074F012}" type="presParOf" srcId="{045631A3-BD88-45F0-A974-1D4B4BD076A9}" destId="{619E659A-DAEE-4555-8505-0C57A2286773}" srcOrd="2" destOrd="0" presId="urn:microsoft.com/office/officeart/2016/7/layout/VerticalDownArrowProcess"/>
    <dgm:cxn modelId="{91B4BD01-FB7E-431F-B5A1-74BA368474B3}" type="presParOf" srcId="{619E659A-DAEE-4555-8505-0C57A2286773}" destId="{A8ADDE44-EDE6-4D9C-8896-7DB22AEDCA30}" srcOrd="0" destOrd="0" presId="urn:microsoft.com/office/officeart/2016/7/layout/VerticalDownArrowProcess"/>
    <dgm:cxn modelId="{EF0F21FB-973F-4C51-8EE2-D08F68B4C53B}" type="presParOf" srcId="{619E659A-DAEE-4555-8505-0C57A2286773}" destId="{38ABF98B-0B08-4DB6-9D3E-C9A1F19F234B}" srcOrd="1" destOrd="0" presId="urn:microsoft.com/office/officeart/2016/7/layout/VerticalDownArrowProcess"/>
    <dgm:cxn modelId="{1E5E6E8A-F478-4EC8-9A4D-72D38045AF5E}" type="presParOf" srcId="{619E659A-DAEE-4555-8505-0C57A2286773}" destId="{62ABF14D-D7FF-4615-8F99-F2C93E2AF7E7}" srcOrd="2" destOrd="0" presId="urn:microsoft.com/office/officeart/2016/7/layout/VerticalDownArrowProcess"/>
    <dgm:cxn modelId="{9E492C07-8EA9-478A-97AF-A189E0D1FF2F}" type="presParOf" srcId="{045631A3-BD88-45F0-A974-1D4B4BD076A9}" destId="{7B2D96AA-50B6-4B5D-B3C8-715B7003D489}" srcOrd="3" destOrd="0" presId="urn:microsoft.com/office/officeart/2016/7/layout/VerticalDownArrowProcess"/>
    <dgm:cxn modelId="{566303EA-ACAD-4F9B-8604-9849F20F0102}" type="presParOf" srcId="{045631A3-BD88-45F0-A974-1D4B4BD076A9}" destId="{34055490-8005-4037-B740-D4AEF10E9B1A}" srcOrd="4" destOrd="0" presId="urn:microsoft.com/office/officeart/2016/7/layout/VerticalDownArrowProcess"/>
    <dgm:cxn modelId="{5E9375ED-7154-4506-B00E-8DE237598669}" type="presParOf" srcId="{34055490-8005-4037-B740-D4AEF10E9B1A}" destId="{A6D70A9F-0E6B-4BE9-B678-012B9DED1BA9}" srcOrd="0" destOrd="0" presId="urn:microsoft.com/office/officeart/2016/7/layout/VerticalDownArrowProcess"/>
    <dgm:cxn modelId="{A09D2EC8-A9A8-4885-872E-D3210EED1C32}" type="presParOf" srcId="{34055490-8005-4037-B740-D4AEF10E9B1A}" destId="{9BB31F25-3154-4F8A-89F1-D023CE0F4CCF}" srcOrd="1" destOrd="0" presId="urn:microsoft.com/office/officeart/2016/7/layout/VerticalDownArrowProcess"/>
    <dgm:cxn modelId="{CDAB79CD-DB0F-4F9B-8275-B4BC03AC4891}" type="presParOf" srcId="{34055490-8005-4037-B740-D4AEF10E9B1A}" destId="{38C16FE4-4EA9-4ED0-B1BB-CA6B7CCF6FF1}" srcOrd="2" destOrd="0" presId="urn:microsoft.com/office/officeart/2016/7/layout/VerticalDownArrowProcess"/>
    <dgm:cxn modelId="{BA386C79-23B5-464B-AFDA-4F3E839A101B}" type="presParOf" srcId="{045631A3-BD88-45F0-A974-1D4B4BD076A9}" destId="{06455E1B-98A4-4A56-9045-88B5ABEB7ACE}" srcOrd="5" destOrd="0" presId="urn:microsoft.com/office/officeart/2016/7/layout/VerticalDownArrowProcess"/>
    <dgm:cxn modelId="{B2E7A0FF-AD43-4EBA-B15D-BC5791FE13CD}" type="presParOf" srcId="{045631A3-BD88-45F0-A974-1D4B4BD076A9}" destId="{4E0EAFA7-DB6B-4BE5-9978-037175EDBCCE}" srcOrd="6" destOrd="0" presId="urn:microsoft.com/office/officeart/2016/7/layout/VerticalDownArrowProcess"/>
    <dgm:cxn modelId="{741666DB-E2F9-4090-8603-CE2EBAEC8953}" type="presParOf" srcId="{4E0EAFA7-DB6B-4BE5-9978-037175EDBCCE}" destId="{92DA8806-3E90-4FB7-9880-D5A0B1BED219}" srcOrd="0" destOrd="0" presId="urn:microsoft.com/office/officeart/2016/7/layout/VerticalDownArrowProcess"/>
    <dgm:cxn modelId="{F546C834-3DDF-4CF2-94E6-61FE168DFC61}" type="presParOf" srcId="{4E0EAFA7-DB6B-4BE5-9978-037175EDBCCE}" destId="{DDF1AB8C-C565-4563-8847-4EE0754FCFF9}" srcOrd="1" destOrd="0" presId="urn:microsoft.com/office/officeart/2016/7/layout/VerticalDownArrowProcess"/>
    <dgm:cxn modelId="{9C022D47-594C-4F7E-9138-D5F0E0DBF2D8}" type="presParOf" srcId="{4E0EAFA7-DB6B-4BE5-9978-037175EDBCCE}" destId="{10BCDA57-FA97-468B-8FBB-CCC022A0736D}" srcOrd="2" destOrd="0" presId="urn:microsoft.com/office/officeart/2016/7/layout/VerticalDownArrowProcess"/>
    <dgm:cxn modelId="{A3BB2ADF-ADAF-46AF-AA59-2E07BA54A9F8}" type="presParOf" srcId="{045631A3-BD88-45F0-A974-1D4B4BD076A9}" destId="{A736D853-856A-4CB0-9257-9B9395234085}" srcOrd="7" destOrd="0" presId="urn:microsoft.com/office/officeart/2016/7/layout/VerticalDownArrowProcess"/>
    <dgm:cxn modelId="{BEFDDAF1-4C57-49C1-A4EE-F98796E48B13}" type="presParOf" srcId="{045631A3-BD88-45F0-A974-1D4B4BD076A9}" destId="{C14F6D48-C1FD-489F-806E-5077E0284562}" srcOrd="8" destOrd="0" presId="urn:microsoft.com/office/officeart/2016/7/layout/VerticalDownArrowProcess"/>
    <dgm:cxn modelId="{1E5F8D86-E4A6-4E93-BFA6-2A880D6F645A}" type="presParOf" srcId="{C14F6D48-C1FD-489F-806E-5077E0284562}" destId="{7930F763-AE15-4998-A6E6-0A695532ACE8}" srcOrd="0" destOrd="0" presId="urn:microsoft.com/office/officeart/2016/7/layout/VerticalDownArrowProcess"/>
    <dgm:cxn modelId="{D7C78D38-0211-424E-BCD3-F40762237861}" type="presParOf" srcId="{C14F6D48-C1FD-489F-806E-5077E0284562}" destId="{936FCA07-C3BB-44FE-8FCD-1E7C0E5F0B4F}" srcOrd="1" destOrd="0" presId="urn:microsoft.com/office/officeart/2016/7/layout/VerticalDownArrowProcess"/>
    <dgm:cxn modelId="{E4301BD6-593D-4668-866D-14B0023927C9}" type="presParOf" srcId="{C14F6D48-C1FD-489F-806E-5077E0284562}" destId="{F35DD28A-E5B1-401F-B8DE-A8EEBDEF5E6C}" srcOrd="2" destOrd="0" presId="urn:microsoft.com/office/officeart/2016/7/layout/VerticalDownArrowProcess"/>
    <dgm:cxn modelId="{6E9584D4-1EA3-4C1C-BDF3-B105F1148B67}" type="presParOf" srcId="{045631A3-BD88-45F0-A974-1D4B4BD076A9}" destId="{EF89001B-EC0A-4CBB-A737-550057CE3173}" srcOrd="9" destOrd="0" presId="urn:microsoft.com/office/officeart/2016/7/layout/VerticalDownArrowProcess"/>
    <dgm:cxn modelId="{5665F849-0BB7-46B9-AA93-ABF8F4F2D304}" type="presParOf" srcId="{045631A3-BD88-45F0-A974-1D4B4BD076A9}" destId="{EAFF3F9B-6ADF-41B7-A974-CB36C2CCDB61}" srcOrd="10" destOrd="0" presId="urn:microsoft.com/office/officeart/2016/7/layout/VerticalDownArrowProcess"/>
    <dgm:cxn modelId="{8DF5F9F1-C12C-483C-A400-783FD6322F68}" type="presParOf" srcId="{EAFF3F9B-6ADF-41B7-A974-CB36C2CCDB61}" destId="{12606A82-1DA6-452B-A663-6B8F3BD76B58}" srcOrd="0" destOrd="0" presId="urn:microsoft.com/office/officeart/2016/7/layout/VerticalDownArrowProcess"/>
    <dgm:cxn modelId="{FE21B37A-137F-468B-90AD-F5997B9FE205}" type="presParOf" srcId="{EAFF3F9B-6ADF-41B7-A974-CB36C2CCDB61}" destId="{1A9CE091-3E70-4D3A-A02D-7D10310334BC}" srcOrd="1" destOrd="0" presId="urn:microsoft.com/office/officeart/2016/7/layout/VerticalDownArrowProcess"/>
    <dgm:cxn modelId="{23C813F9-7B65-4809-B2E6-C83F5BC0521B}" type="presParOf" srcId="{EAFF3F9B-6ADF-41B7-A974-CB36C2CCDB61}" destId="{5582A668-0D97-43D1-880D-225162C175D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652602-DC7D-4D43-8614-4C3A05AE42EA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B01AC25-8ADE-4B93-AB03-4E0D09086328}">
      <dgm:prSet/>
      <dgm:spPr/>
      <dgm:t>
        <a:bodyPr/>
        <a:lstStyle/>
        <a:p>
          <a:r>
            <a:rPr lang="en-CA"/>
            <a:t>A useful way to capture cross-cutting concerns </a:t>
          </a:r>
          <a:endParaRPr lang="en-US"/>
        </a:p>
      </dgm:t>
    </dgm:pt>
    <dgm:pt modelId="{4E81B7D3-1586-4E77-8F93-CD4B75FC2510}" type="parTrans" cxnId="{C4F5AAD0-181E-4A9A-9C20-CFE61B28DF01}">
      <dgm:prSet/>
      <dgm:spPr/>
      <dgm:t>
        <a:bodyPr/>
        <a:lstStyle/>
        <a:p>
          <a:endParaRPr lang="en-US"/>
        </a:p>
      </dgm:t>
    </dgm:pt>
    <dgm:pt modelId="{9E24D20A-F15E-48A0-8D14-E5B8B0D21A1F}" type="sibTrans" cxnId="{C4F5AAD0-181E-4A9A-9C20-CFE61B28DF01}">
      <dgm:prSet/>
      <dgm:spPr/>
      <dgm:t>
        <a:bodyPr/>
        <a:lstStyle/>
        <a:p>
          <a:endParaRPr lang="en-US"/>
        </a:p>
      </dgm:t>
    </dgm:pt>
    <dgm:pt modelId="{35BD9D1B-D989-4B15-97BE-829FE15A04DC}">
      <dgm:prSet/>
      <dgm:spPr/>
      <dgm:t>
        <a:bodyPr/>
        <a:lstStyle/>
        <a:p>
          <a:r>
            <a:rPr lang="en-CA"/>
            <a:t>Related to the concept of controller in MVC</a:t>
          </a:r>
          <a:endParaRPr lang="en-US"/>
        </a:p>
      </dgm:t>
    </dgm:pt>
    <dgm:pt modelId="{A1827B94-FCA8-4CED-8819-2954B7FA4478}" type="parTrans" cxnId="{4C98D4B9-A7AD-4643-BA32-E32B4A15B492}">
      <dgm:prSet/>
      <dgm:spPr/>
      <dgm:t>
        <a:bodyPr/>
        <a:lstStyle/>
        <a:p>
          <a:endParaRPr lang="en-US"/>
        </a:p>
      </dgm:t>
    </dgm:pt>
    <dgm:pt modelId="{F2BEAE19-C369-4A6D-891F-F892EE847D75}" type="sibTrans" cxnId="{4C98D4B9-A7AD-4643-BA32-E32B4A15B492}">
      <dgm:prSet/>
      <dgm:spPr/>
      <dgm:t>
        <a:bodyPr/>
        <a:lstStyle/>
        <a:p>
          <a:endParaRPr lang="en-US"/>
        </a:p>
      </dgm:t>
    </dgm:pt>
    <dgm:pt modelId="{C48EC2C8-32F3-4232-82F2-4806001827B7}">
      <dgm:prSet/>
      <dgm:spPr/>
      <dgm:t>
        <a:bodyPr/>
        <a:lstStyle/>
        <a:p>
          <a:r>
            <a:rPr lang="en-CA" dirty="0"/>
            <a:t>Everything that modifies the data model is encapsulated in an object</a:t>
          </a:r>
          <a:endParaRPr lang="en-US" dirty="0"/>
        </a:p>
      </dgm:t>
    </dgm:pt>
    <dgm:pt modelId="{D7325F11-74A2-4E22-9359-7CC3AB8852F4}" type="parTrans" cxnId="{10B10DC1-6C21-4DF6-BD97-5971E65AA576}">
      <dgm:prSet/>
      <dgm:spPr/>
      <dgm:t>
        <a:bodyPr/>
        <a:lstStyle/>
        <a:p>
          <a:endParaRPr lang="en-US"/>
        </a:p>
      </dgm:t>
    </dgm:pt>
    <dgm:pt modelId="{18D19075-12E0-4584-971B-1E49013169E9}" type="sibTrans" cxnId="{10B10DC1-6C21-4DF6-BD97-5971E65AA576}">
      <dgm:prSet/>
      <dgm:spPr/>
      <dgm:t>
        <a:bodyPr/>
        <a:lstStyle/>
        <a:p>
          <a:endParaRPr lang="en-US"/>
        </a:p>
      </dgm:t>
    </dgm:pt>
    <dgm:pt modelId="{4EE4A2A8-6782-404C-A0A0-EF2F070075B7}">
      <dgm:prSet/>
      <dgm:spPr/>
      <dgm:t>
        <a:bodyPr/>
        <a:lstStyle/>
        <a:p>
          <a:r>
            <a:rPr lang="en-CA" dirty="0"/>
            <a:t>For example “edit” </a:t>
          </a:r>
          <a:endParaRPr lang="en-US" dirty="0"/>
        </a:p>
      </dgm:t>
    </dgm:pt>
    <dgm:pt modelId="{BAFAB1C7-FE12-49A8-84D1-E60431ED5C79}" type="parTrans" cxnId="{17D76C82-26A2-42A8-B449-5024C41E9A7C}">
      <dgm:prSet/>
      <dgm:spPr/>
      <dgm:t>
        <a:bodyPr/>
        <a:lstStyle/>
        <a:p>
          <a:endParaRPr lang="en-US"/>
        </a:p>
      </dgm:t>
    </dgm:pt>
    <dgm:pt modelId="{CF0EF917-658B-4250-9660-9F08D6082616}" type="sibTrans" cxnId="{17D76C82-26A2-42A8-B449-5024C41E9A7C}">
      <dgm:prSet/>
      <dgm:spPr/>
      <dgm:t>
        <a:bodyPr/>
        <a:lstStyle/>
        <a:p>
          <a:endParaRPr lang="en-US"/>
        </a:p>
      </dgm:t>
    </dgm:pt>
    <dgm:pt modelId="{A6DE0B80-64BD-40ED-9CBB-B41AFC39E971}" type="pres">
      <dgm:prSet presAssocID="{AC652602-DC7D-4D43-8614-4C3A05AE42EA}" presName="matrix" presStyleCnt="0">
        <dgm:presLayoutVars>
          <dgm:chMax val="1"/>
          <dgm:dir/>
          <dgm:resizeHandles val="exact"/>
        </dgm:presLayoutVars>
      </dgm:prSet>
      <dgm:spPr/>
    </dgm:pt>
    <dgm:pt modelId="{6542AD72-2F32-4A5D-B5A1-05B728909046}" type="pres">
      <dgm:prSet presAssocID="{AC652602-DC7D-4D43-8614-4C3A05AE42EA}" presName="diamond" presStyleLbl="bgShp" presStyleIdx="0" presStyleCnt="1"/>
      <dgm:spPr/>
    </dgm:pt>
    <dgm:pt modelId="{3A0D4C7D-E68E-4FBD-9B1F-FFB8B1F8FB0F}" type="pres">
      <dgm:prSet presAssocID="{AC652602-DC7D-4D43-8614-4C3A05AE42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BE1929-0E38-4D72-9E87-C45B986331D0}" type="pres">
      <dgm:prSet presAssocID="{AC652602-DC7D-4D43-8614-4C3A05AE42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89A141A-D126-477C-B62D-44FE86987D74}" type="pres">
      <dgm:prSet presAssocID="{AC652602-DC7D-4D43-8614-4C3A05AE42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A41C17-34BC-4817-904E-3625DB9302FF}" type="pres">
      <dgm:prSet presAssocID="{AC652602-DC7D-4D43-8614-4C3A05AE42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8E7271A-C32F-45AC-B955-927B9029ED6E}" type="presOf" srcId="{7B01AC25-8ADE-4B93-AB03-4E0D09086328}" destId="{3A0D4C7D-E68E-4FBD-9B1F-FFB8B1F8FB0F}" srcOrd="0" destOrd="0" presId="urn:microsoft.com/office/officeart/2005/8/layout/matrix3"/>
    <dgm:cxn modelId="{5D73D51A-5DE7-47A8-84C6-7DDE22066BBC}" type="presOf" srcId="{AC652602-DC7D-4D43-8614-4C3A05AE42EA}" destId="{A6DE0B80-64BD-40ED-9CBB-B41AFC39E971}" srcOrd="0" destOrd="0" presId="urn:microsoft.com/office/officeart/2005/8/layout/matrix3"/>
    <dgm:cxn modelId="{932A6672-CDE0-4DBE-A826-0AF4468100A4}" type="presOf" srcId="{35BD9D1B-D989-4B15-97BE-829FE15A04DC}" destId="{CABE1929-0E38-4D72-9E87-C45B986331D0}" srcOrd="0" destOrd="0" presId="urn:microsoft.com/office/officeart/2005/8/layout/matrix3"/>
    <dgm:cxn modelId="{17D76C82-26A2-42A8-B449-5024C41E9A7C}" srcId="{AC652602-DC7D-4D43-8614-4C3A05AE42EA}" destId="{4EE4A2A8-6782-404C-A0A0-EF2F070075B7}" srcOrd="3" destOrd="0" parTransId="{BAFAB1C7-FE12-49A8-84D1-E60431ED5C79}" sibTransId="{CF0EF917-658B-4250-9660-9F08D6082616}"/>
    <dgm:cxn modelId="{4C98D4B9-A7AD-4643-BA32-E32B4A15B492}" srcId="{AC652602-DC7D-4D43-8614-4C3A05AE42EA}" destId="{35BD9D1B-D989-4B15-97BE-829FE15A04DC}" srcOrd="1" destOrd="0" parTransId="{A1827B94-FCA8-4CED-8819-2954B7FA4478}" sibTransId="{F2BEAE19-C369-4A6D-891F-F892EE847D75}"/>
    <dgm:cxn modelId="{10B10DC1-6C21-4DF6-BD97-5971E65AA576}" srcId="{AC652602-DC7D-4D43-8614-4C3A05AE42EA}" destId="{C48EC2C8-32F3-4232-82F2-4806001827B7}" srcOrd="2" destOrd="0" parTransId="{D7325F11-74A2-4E22-9359-7CC3AB8852F4}" sibTransId="{18D19075-12E0-4584-971B-1E49013169E9}"/>
    <dgm:cxn modelId="{F6BCE3CA-E057-4031-8B6E-9695C8B40AF1}" type="presOf" srcId="{C48EC2C8-32F3-4232-82F2-4806001827B7}" destId="{489A141A-D126-477C-B62D-44FE86987D74}" srcOrd="0" destOrd="0" presId="urn:microsoft.com/office/officeart/2005/8/layout/matrix3"/>
    <dgm:cxn modelId="{C4F5AAD0-181E-4A9A-9C20-CFE61B28DF01}" srcId="{AC652602-DC7D-4D43-8614-4C3A05AE42EA}" destId="{7B01AC25-8ADE-4B93-AB03-4E0D09086328}" srcOrd="0" destOrd="0" parTransId="{4E81B7D3-1586-4E77-8F93-CD4B75FC2510}" sibTransId="{9E24D20A-F15E-48A0-8D14-E5B8B0D21A1F}"/>
    <dgm:cxn modelId="{24B48FF3-6714-4A2D-A2B7-F04C7C36DC67}" type="presOf" srcId="{4EE4A2A8-6782-404C-A0A0-EF2F070075B7}" destId="{CBA41C17-34BC-4817-904E-3625DB9302FF}" srcOrd="0" destOrd="0" presId="urn:microsoft.com/office/officeart/2005/8/layout/matrix3"/>
    <dgm:cxn modelId="{5C12D7D9-3A6C-41A0-829F-DF39F5720E8A}" type="presParOf" srcId="{A6DE0B80-64BD-40ED-9CBB-B41AFC39E971}" destId="{6542AD72-2F32-4A5D-B5A1-05B728909046}" srcOrd="0" destOrd="0" presId="urn:microsoft.com/office/officeart/2005/8/layout/matrix3"/>
    <dgm:cxn modelId="{985455FA-4CE1-4AB6-80A4-2F03944C4828}" type="presParOf" srcId="{A6DE0B80-64BD-40ED-9CBB-B41AFC39E971}" destId="{3A0D4C7D-E68E-4FBD-9B1F-FFB8B1F8FB0F}" srcOrd="1" destOrd="0" presId="urn:microsoft.com/office/officeart/2005/8/layout/matrix3"/>
    <dgm:cxn modelId="{8D86C07A-0547-4259-B582-D27BB43D58B1}" type="presParOf" srcId="{A6DE0B80-64BD-40ED-9CBB-B41AFC39E971}" destId="{CABE1929-0E38-4D72-9E87-C45B986331D0}" srcOrd="2" destOrd="0" presId="urn:microsoft.com/office/officeart/2005/8/layout/matrix3"/>
    <dgm:cxn modelId="{8055A103-DE16-46B6-8F39-671C233675C5}" type="presParOf" srcId="{A6DE0B80-64BD-40ED-9CBB-B41AFC39E971}" destId="{489A141A-D126-477C-B62D-44FE86987D74}" srcOrd="3" destOrd="0" presId="urn:microsoft.com/office/officeart/2005/8/layout/matrix3"/>
    <dgm:cxn modelId="{049DF296-F16B-4E7A-A242-8DDF32430B62}" type="presParOf" srcId="{A6DE0B80-64BD-40ED-9CBB-B41AFC39E971}" destId="{CBA41C17-34BC-4817-904E-3625DB9302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94FA4-3479-4F87-8C2E-DAF82F33F4DA}">
      <dsp:nvSpPr>
        <dsp:cNvPr id="0" name=""/>
        <dsp:cNvSpPr/>
      </dsp:nvSpPr>
      <dsp:spPr>
        <a:xfrm>
          <a:off x="2038" y="2446954"/>
          <a:ext cx="4314878" cy="280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Each part of a program should have a single well-defined responsibility</a:t>
          </a:r>
          <a:endParaRPr lang="en-US" sz="3400" kern="1200"/>
        </a:p>
      </dsp:txBody>
      <dsp:txXfrm>
        <a:off x="138951" y="2583867"/>
        <a:ext cx="4041052" cy="2530845"/>
      </dsp:txXfrm>
    </dsp:sp>
    <dsp:sp modelId="{61049BAF-D268-4796-B2B5-412702966BEB}">
      <dsp:nvSpPr>
        <dsp:cNvPr id="0" name=""/>
        <dsp:cNvSpPr/>
      </dsp:nvSpPr>
      <dsp:spPr>
        <a:xfrm>
          <a:off x="2159477" y="1467723"/>
          <a:ext cx="4763133" cy="4763133"/>
        </a:xfrm>
        <a:custGeom>
          <a:avLst/>
          <a:gdLst/>
          <a:ahLst/>
          <a:cxnLst/>
          <a:rect l="0" t="0" r="0" b="0"/>
          <a:pathLst>
            <a:path>
              <a:moveTo>
                <a:pt x="1001897" y="440337"/>
              </a:moveTo>
              <a:arcTo wR="2381566" hR="2381566" stAng="14075871" swAng="424825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7D375-346B-4FBF-BBEE-B6340F27F408}">
      <dsp:nvSpPr>
        <dsp:cNvPr id="0" name=""/>
        <dsp:cNvSpPr/>
      </dsp:nvSpPr>
      <dsp:spPr>
        <a:xfrm>
          <a:off x="4765171" y="2446954"/>
          <a:ext cx="4314878" cy="2804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Each responsibility of the program should be a in single well-defined area </a:t>
          </a:r>
          <a:endParaRPr lang="en-US" sz="3400" kern="1200"/>
        </a:p>
      </dsp:txBody>
      <dsp:txXfrm>
        <a:off x="4902084" y="2583867"/>
        <a:ext cx="4041052" cy="2530845"/>
      </dsp:txXfrm>
    </dsp:sp>
    <dsp:sp modelId="{D1701047-8787-4C1D-8B45-0B19D3318A34}">
      <dsp:nvSpPr>
        <dsp:cNvPr id="0" name=""/>
        <dsp:cNvSpPr/>
      </dsp:nvSpPr>
      <dsp:spPr>
        <a:xfrm>
          <a:off x="2159477" y="1467723"/>
          <a:ext cx="4763133" cy="4763133"/>
        </a:xfrm>
        <a:custGeom>
          <a:avLst/>
          <a:gdLst/>
          <a:ahLst/>
          <a:cxnLst/>
          <a:rect l="0" t="0" r="0" b="0"/>
          <a:pathLst>
            <a:path>
              <a:moveTo>
                <a:pt x="3761235" y="4322796"/>
              </a:moveTo>
              <a:arcTo wR="2381566" hR="2381566" stAng="3275871" swAng="4248257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170D3-B49D-4E7F-A549-C6A4159761DD}">
      <dsp:nvSpPr>
        <dsp:cNvPr id="0" name=""/>
        <dsp:cNvSpPr/>
      </dsp:nvSpPr>
      <dsp:spPr>
        <a:xfrm>
          <a:off x="0" y="0"/>
          <a:ext cx="12587644" cy="17088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The UI of an application should be interchangeable from the rest</a:t>
          </a:r>
          <a:endParaRPr lang="en-US" sz="4500" kern="1200"/>
        </a:p>
      </dsp:txBody>
      <dsp:txXfrm>
        <a:off x="50051" y="50051"/>
        <a:ext cx="10743649" cy="1608759"/>
      </dsp:txXfrm>
    </dsp:sp>
    <dsp:sp modelId="{A3CA256E-EB01-4B50-ADFF-142C62E17B83}">
      <dsp:nvSpPr>
        <dsp:cNvPr id="0" name=""/>
        <dsp:cNvSpPr/>
      </dsp:nvSpPr>
      <dsp:spPr>
        <a:xfrm>
          <a:off x="1110674" y="1993671"/>
          <a:ext cx="12587644" cy="1708861"/>
        </a:xfrm>
        <a:prstGeom prst="roundRect">
          <a:avLst>
            <a:gd name="adj" fmla="val 10000"/>
          </a:avLst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In fact, the best designed application can operate without UI</a:t>
          </a:r>
          <a:endParaRPr lang="en-US" sz="4500" kern="1200" dirty="0"/>
        </a:p>
      </dsp:txBody>
      <dsp:txXfrm>
        <a:off x="1160725" y="2043722"/>
        <a:ext cx="10266108" cy="1608759"/>
      </dsp:txXfrm>
    </dsp:sp>
    <dsp:sp modelId="{2835AF07-B2E4-47B8-BFE9-5451D2431273}">
      <dsp:nvSpPr>
        <dsp:cNvPr id="0" name=""/>
        <dsp:cNvSpPr/>
      </dsp:nvSpPr>
      <dsp:spPr>
        <a:xfrm>
          <a:off x="2221349" y="3987343"/>
          <a:ext cx="12587644" cy="1708861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If we plan for this up-front, we can implement more features easily. </a:t>
          </a:r>
          <a:endParaRPr lang="en-US" sz="4500" kern="1200"/>
        </a:p>
      </dsp:txBody>
      <dsp:txXfrm>
        <a:off x="2271400" y="4037394"/>
        <a:ext cx="10266108" cy="1608759"/>
      </dsp:txXfrm>
    </dsp:sp>
    <dsp:sp modelId="{E119DAD1-11A0-4DF5-9B6A-2036AE691A15}">
      <dsp:nvSpPr>
        <dsp:cNvPr id="0" name=""/>
        <dsp:cNvSpPr/>
      </dsp:nvSpPr>
      <dsp:spPr>
        <a:xfrm>
          <a:off x="11476884" y="1295886"/>
          <a:ext cx="1110759" cy="11107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726805" y="1295886"/>
        <a:ext cx="610917" cy="835846"/>
      </dsp:txXfrm>
    </dsp:sp>
    <dsp:sp modelId="{EF92978D-DACA-4C67-88B5-0374EE1546B2}">
      <dsp:nvSpPr>
        <dsp:cNvPr id="0" name=""/>
        <dsp:cNvSpPr/>
      </dsp:nvSpPr>
      <dsp:spPr>
        <a:xfrm>
          <a:off x="12587559" y="3278165"/>
          <a:ext cx="1110759" cy="11107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837480" y="3278165"/>
        <a:ext cx="610917" cy="835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989DD-FA75-4AEA-ABF6-0F8A27236C29}">
      <dsp:nvSpPr>
        <dsp:cNvPr id="0" name=""/>
        <dsp:cNvSpPr/>
      </dsp:nvSpPr>
      <dsp:spPr>
        <a:xfrm>
          <a:off x="0" y="168802"/>
          <a:ext cx="14808994" cy="2585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Code coupling – quantity of dependencies between modules </a:t>
          </a:r>
          <a:endParaRPr lang="en-US" sz="6500" kern="1200" dirty="0"/>
        </a:p>
      </dsp:txBody>
      <dsp:txXfrm>
        <a:off x="126223" y="295025"/>
        <a:ext cx="14556548" cy="2333254"/>
      </dsp:txXfrm>
    </dsp:sp>
    <dsp:sp modelId="{3E027F1B-DEE8-4A6F-82A6-6765E744E537}">
      <dsp:nvSpPr>
        <dsp:cNvPr id="0" name=""/>
        <dsp:cNvSpPr/>
      </dsp:nvSpPr>
      <dsp:spPr>
        <a:xfrm>
          <a:off x="0" y="2941702"/>
          <a:ext cx="14808994" cy="2585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/>
            <a:t>Code cohesion – how focused code is on a single purpose  </a:t>
          </a:r>
          <a:endParaRPr lang="en-US" sz="6500" kern="1200" dirty="0"/>
        </a:p>
      </dsp:txBody>
      <dsp:txXfrm>
        <a:off x="126223" y="3067925"/>
        <a:ext cx="14556548" cy="2333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BB8DF-9BD0-4D46-B22B-385656A4E08B}">
      <dsp:nvSpPr>
        <dsp:cNvPr id="0" name=""/>
        <dsp:cNvSpPr/>
      </dsp:nvSpPr>
      <dsp:spPr>
        <a:xfrm>
          <a:off x="0" y="0"/>
          <a:ext cx="12587910" cy="181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Cross-cutting concerns are aspects of a program that affect several modules, without being easily encapsulated in any of them. </a:t>
          </a:r>
        </a:p>
      </dsp:txBody>
      <dsp:txXfrm>
        <a:off x="53229" y="53229"/>
        <a:ext cx="10626826" cy="1710912"/>
      </dsp:txXfrm>
    </dsp:sp>
    <dsp:sp modelId="{1C9D3478-FD47-476F-8EC9-4DF83CC99729}">
      <dsp:nvSpPr>
        <dsp:cNvPr id="0" name=""/>
        <dsp:cNvSpPr/>
      </dsp:nvSpPr>
      <dsp:spPr>
        <a:xfrm>
          <a:off x="1110697" y="2120265"/>
          <a:ext cx="12587910" cy="181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These concerns often cannot be cleanly decomposed from the rest of the system.</a:t>
          </a:r>
        </a:p>
      </dsp:txBody>
      <dsp:txXfrm>
        <a:off x="1163926" y="2173494"/>
        <a:ext cx="10189463" cy="1710912"/>
      </dsp:txXfrm>
    </dsp:sp>
    <dsp:sp modelId="{394B08F2-E1F1-4B6C-BD5A-83CACC521ED3}">
      <dsp:nvSpPr>
        <dsp:cNvPr id="0" name=""/>
        <dsp:cNvSpPr/>
      </dsp:nvSpPr>
      <dsp:spPr>
        <a:xfrm>
          <a:off x="2221395" y="4240530"/>
          <a:ext cx="12587910" cy="1817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3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They can result in either code duplication,  and or significant dependencies between systems</a:t>
          </a:r>
        </a:p>
      </dsp:txBody>
      <dsp:txXfrm>
        <a:off x="2274624" y="4293759"/>
        <a:ext cx="10189463" cy="1710912"/>
      </dsp:txXfrm>
    </dsp:sp>
    <dsp:sp modelId="{26E0C26B-B199-4AF2-B643-F96F6C04B6FB}">
      <dsp:nvSpPr>
        <dsp:cNvPr id="0" name=""/>
        <dsp:cNvSpPr/>
      </dsp:nvSpPr>
      <dsp:spPr>
        <a:xfrm>
          <a:off x="11406619" y="1378172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672409" y="1378172"/>
        <a:ext cx="649710" cy="888921"/>
      </dsp:txXfrm>
    </dsp:sp>
    <dsp:sp modelId="{188274EC-1DB7-4143-9D4B-BFD356490C0E}">
      <dsp:nvSpPr>
        <dsp:cNvPr id="0" name=""/>
        <dsp:cNvSpPr/>
      </dsp:nvSpPr>
      <dsp:spPr>
        <a:xfrm>
          <a:off x="12517317" y="3486321"/>
          <a:ext cx="1181290" cy="118129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783107" y="3486321"/>
        <a:ext cx="649710" cy="888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7591F-F0B2-4F31-BD51-CBBAD0F22864}">
      <dsp:nvSpPr>
        <dsp:cNvPr id="0" name=""/>
        <dsp:cNvSpPr/>
      </dsp:nvSpPr>
      <dsp:spPr>
        <a:xfrm>
          <a:off x="0" y="44868"/>
          <a:ext cx="4702969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Logging</a:t>
          </a:r>
          <a:endParaRPr lang="en-US" sz="4100" kern="1200"/>
        </a:p>
      </dsp:txBody>
      <dsp:txXfrm>
        <a:off x="48005" y="92873"/>
        <a:ext cx="4606959" cy="887374"/>
      </dsp:txXfrm>
    </dsp:sp>
    <dsp:sp modelId="{66C8964C-7285-4151-9988-058F216BDA44}">
      <dsp:nvSpPr>
        <dsp:cNvPr id="0" name=""/>
        <dsp:cNvSpPr/>
      </dsp:nvSpPr>
      <dsp:spPr>
        <a:xfrm>
          <a:off x="0" y="1146333"/>
          <a:ext cx="4702969" cy="983384"/>
        </a:xfrm>
        <a:prstGeom prst="roundRect">
          <a:avLst/>
        </a:prstGeom>
        <a:solidFill>
          <a:schemeClr val="accent2">
            <a:hueOff val="-212896"/>
            <a:satOff val="58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Error handling</a:t>
          </a:r>
          <a:endParaRPr lang="en-US" sz="4100" kern="1200"/>
        </a:p>
      </dsp:txBody>
      <dsp:txXfrm>
        <a:off x="48005" y="1194338"/>
        <a:ext cx="4606959" cy="887374"/>
      </dsp:txXfrm>
    </dsp:sp>
    <dsp:sp modelId="{4FD35F15-C2D5-4C6F-A516-CB7290AFC137}">
      <dsp:nvSpPr>
        <dsp:cNvPr id="0" name=""/>
        <dsp:cNvSpPr/>
      </dsp:nvSpPr>
      <dsp:spPr>
        <a:xfrm>
          <a:off x="0" y="2247798"/>
          <a:ext cx="4702969" cy="983384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Macros</a:t>
          </a:r>
          <a:endParaRPr lang="en-US" sz="4100" kern="1200"/>
        </a:p>
      </dsp:txBody>
      <dsp:txXfrm>
        <a:off x="48005" y="2295803"/>
        <a:ext cx="4606959" cy="887374"/>
      </dsp:txXfrm>
    </dsp:sp>
    <dsp:sp modelId="{90804074-2948-4837-AAED-5531660097EC}">
      <dsp:nvSpPr>
        <dsp:cNvPr id="0" name=""/>
        <dsp:cNvSpPr/>
      </dsp:nvSpPr>
      <dsp:spPr>
        <a:xfrm>
          <a:off x="0" y="3349263"/>
          <a:ext cx="4702969" cy="983384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Help system</a:t>
          </a:r>
          <a:endParaRPr lang="en-US" sz="4100" kern="1200"/>
        </a:p>
      </dsp:txBody>
      <dsp:txXfrm>
        <a:off x="48005" y="3397268"/>
        <a:ext cx="4606959" cy="887374"/>
      </dsp:txXfrm>
    </dsp:sp>
    <dsp:sp modelId="{E0F606D7-7166-469E-8159-0BD3CC9EB220}">
      <dsp:nvSpPr>
        <dsp:cNvPr id="0" name=""/>
        <dsp:cNvSpPr/>
      </dsp:nvSpPr>
      <dsp:spPr>
        <a:xfrm>
          <a:off x="0" y="4450728"/>
          <a:ext cx="4702969" cy="983384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Undo/redo</a:t>
          </a:r>
          <a:endParaRPr lang="en-US" sz="4100" kern="1200"/>
        </a:p>
      </dsp:txBody>
      <dsp:txXfrm>
        <a:off x="48005" y="4498733"/>
        <a:ext cx="4606959" cy="887374"/>
      </dsp:txXfrm>
    </dsp:sp>
    <dsp:sp modelId="{8DFD051E-DF5C-40C7-AC3C-487EA138A454}">
      <dsp:nvSpPr>
        <dsp:cNvPr id="0" name=""/>
        <dsp:cNvSpPr/>
      </dsp:nvSpPr>
      <dsp:spPr>
        <a:xfrm>
          <a:off x="0" y="5552193"/>
          <a:ext cx="4702969" cy="983384"/>
        </a:xfrm>
        <a:prstGeom prst="roundRect">
          <a:avLst/>
        </a:prstGeom>
        <a:solidFill>
          <a:schemeClr val="accent2">
            <a:hueOff val="-1064479"/>
            <a:satOff val="2924"/>
            <a:lumOff val="19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Plug-in system</a:t>
          </a:r>
          <a:endParaRPr lang="en-US" sz="4100" kern="1200"/>
        </a:p>
      </dsp:txBody>
      <dsp:txXfrm>
        <a:off x="48005" y="5600198"/>
        <a:ext cx="4606959" cy="887374"/>
      </dsp:txXfrm>
    </dsp:sp>
    <dsp:sp modelId="{547EFE98-2C7B-4F8C-A9A5-367B326ED186}">
      <dsp:nvSpPr>
        <dsp:cNvPr id="0" name=""/>
        <dsp:cNvSpPr/>
      </dsp:nvSpPr>
      <dsp:spPr>
        <a:xfrm>
          <a:off x="0" y="6653658"/>
          <a:ext cx="4702969" cy="983384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Scripting</a:t>
          </a:r>
          <a:endParaRPr lang="en-US" sz="4100" kern="1200"/>
        </a:p>
      </dsp:txBody>
      <dsp:txXfrm>
        <a:off x="48005" y="6701663"/>
        <a:ext cx="4606959" cy="887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8891A-9370-470A-94E7-48FDB587996A}">
      <dsp:nvSpPr>
        <dsp:cNvPr id="0" name=""/>
        <dsp:cNvSpPr/>
      </dsp:nvSpPr>
      <dsp:spPr>
        <a:xfrm>
          <a:off x="0" y="6802159"/>
          <a:ext cx="2270522" cy="892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Catch</a:t>
          </a:r>
        </a:p>
      </dsp:txBody>
      <dsp:txXfrm>
        <a:off x="0" y="6802159"/>
        <a:ext cx="2270522" cy="892779"/>
      </dsp:txXfrm>
    </dsp:sp>
    <dsp:sp modelId="{E81BC43D-29F0-4C38-B641-0853BDDBAA9C}">
      <dsp:nvSpPr>
        <dsp:cNvPr id="0" name=""/>
        <dsp:cNvSpPr/>
      </dsp:nvSpPr>
      <dsp:spPr>
        <a:xfrm>
          <a:off x="2270522" y="6802159"/>
          <a:ext cx="6811566" cy="892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Catch errors</a:t>
          </a:r>
        </a:p>
      </dsp:txBody>
      <dsp:txXfrm>
        <a:off x="2270522" y="6802159"/>
        <a:ext cx="6811566" cy="892779"/>
      </dsp:txXfrm>
    </dsp:sp>
    <dsp:sp modelId="{38ABF98B-0B08-4DB6-9D3E-C9A1F19F234B}">
      <dsp:nvSpPr>
        <dsp:cNvPr id="0" name=""/>
        <dsp:cNvSpPr/>
      </dsp:nvSpPr>
      <dsp:spPr>
        <a:xfrm rot="10800000">
          <a:off x="0" y="5442456"/>
          <a:ext cx="2270522" cy="1373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Centralize</a:t>
          </a:r>
        </a:p>
      </dsp:txBody>
      <dsp:txXfrm rot="-10800000">
        <a:off x="0" y="5442456"/>
        <a:ext cx="2270522" cy="892511"/>
      </dsp:txXfrm>
    </dsp:sp>
    <dsp:sp modelId="{62ABF14D-D7FF-4615-8F99-F2C93E2AF7E7}">
      <dsp:nvSpPr>
        <dsp:cNvPr id="0" name=""/>
        <dsp:cNvSpPr/>
      </dsp:nvSpPr>
      <dsp:spPr>
        <a:xfrm>
          <a:off x="2270522" y="5442456"/>
          <a:ext cx="6811566" cy="8925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Centralize logging</a:t>
          </a:r>
        </a:p>
      </dsp:txBody>
      <dsp:txXfrm>
        <a:off x="2270522" y="5442456"/>
        <a:ext cx="6811566" cy="892511"/>
      </dsp:txXfrm>
    </dsp:sp>
    <dsp:sp modelId="{9BB31F25-3154-4F8A-89F1-D023CE0F4CCF}">
      <dsp:nvSpPr>
        <dsp:cNvPr id="0" name=""/>
        <dsp:cNvSpPr/>
      </dsp:nvSpPr>
      <dsp:spPr>
        <a:xfrm rot="10800000">
          <a:off x="0" y="4082752"/>
          <a:ext cx="2270522" cy="1373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 rot="-10800000">
        <a:off x="0" y="4082752"/>
        <a:ext cx="2270522" cy="892511"/>
      </dsp:txXfrm>
    </dsp:sp>
    <dsp:sp modelId="{38C16FE4-4EA9-4ED0-B1BB-CA6B7CCF6FF1}">
      <dsp:nvSpPr>
        <dsp:cNvPr id="0" name=""/>
        <dsp:cNvSpPr/>
      </dsp:nvSpPr>
      <dsp:spPr>
        <a:xfrm>
          <a:off x="2270522" y="4082752"/>
          <a:ext cx="6811566" cy="89251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way to script changes</a:t>
          </a:r>
        </a:p>
      </dsp:txBody>
      <dsp:txXfrm>
        <a:off x="2270522" y="4082752"/>
        <a:ext cx="6811566" cy="892511"/>
      </dsp:txXfrm>
    </dsp:sp>
    <dsp:sp modelId="{DDF1AB8C-C565-4563-8847-4EE0754FCFF9}">
      <dsp:nvSpPr>
        <dsp:cNvPr id="0" name=""/>
        <dsp:cNvSpPr/>
      </dsp:nvSpPr>
      <dsp:spPr>
        <a:xfrm rot="10800000">
          <a:off x="0" y="2723048"/>
          <a:ext cx="2270522" cy="1373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Record</a:t>
          </a:r>
        </a:p>
      </dsp:txBody>
      <dsp:txXfrm rot="-10800000">
        <a:off x="0" y="2723048"/>
        <a:ext cx="2270522" cy="892511"/>
      </dsp:txXfrm>
    </dsp:sp>
    <dsp:sp modelId="{10BCDA57-FA97-468B-8FBB-CCC022A0736D}">
      <dsp:nvSpPr>
        <dsp:cNvPr id="0" name=""/>
        <dsp:cNvSpPr/>
      </dsp:nvSpPr>
      <dsp:spPr>
        <a:xfrm>
          <a:off x="2270522" y="2723048"/>
          <a:ext cx="6811566" cy="8925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and playback changes</a:t>
          </a:r>
        </a:p>
      </dsp:txBody>
      <dsp:txXfrm>
        <a:off x="2270522" y="2723048"/>
        <a:ext cx="6811566" cy="892511"/>
      </dsp:txXfrm>
    </dsp:sp>
    <dsp:sp modelId="{936FCA07-C3BB-44FE-8FCD-1E7C0E5F0B4F}">
      <dsp:nvSpPr>
        <dsp:cNvPr id="0" name=""/>
        <dsp:cNvSpPr/>
      </dsp:nvSpPr>
      <dsp:spPr>
        <a:xfrm rot="10800000">
          <a:off x="0" y="1363345"/>
          <a:ext cx="2270522" cy="1373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Repeat</a:t>
          </a:r>
        </a:p>
      </dsp:txBody>
      <dsp:txXfrm rot="-10800000">
        <a:off x="0" y="1363345"/>
        <a:ext cx="2270522" cy="892511"/>
      </dsp:txXfrm>
    </dsp:sp>
    <dsp:sp modelId="{F35DD28A-E5B1-401F-B8DE-A8EEBDEF5E6C}">
      <dsp:nvSpPr>
        <dsp:cNvPr id="0" name=""/>
        <dsp:cNvSpPr/>
      </dsp:nvSpPr>
      <dsp:spPr>
        <a:xfrm>
          <a:off x="2270522" y="1363345"/>
          <a:ext cx="6811566" cy="89251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Repeat a change multiple times</a:t>
          </a:r>
        </a:p>
      </dsp:txBody>
      <dsp:txXfrm>
        <a:off x="2270522" y="1363345"/>
        <a:ext cx="6811566" cy="892511"/>
      </dsp:txXfrm>
    </dsp:sp>
    <dsp:sp modelId="{1A9CE091-3E70-4D3A-A02D-7D10310334BC}">
      <dsp:nvSpPr>
        <dsp:cNvPr id="0" name=""/>
        <dsp:cNvSpPr/>
      </dsp:nvSpPr>
      <dsp:spPr>
        <a:xfrm rot="10800000">
          <a:off x="0" y="3641"/>
          <a:ext cx="2270522" cy="1373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480" tIns="199136" rIns="161480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Undo or redo</a:t>
          </a:r>
        </a:p>
      </dsp:txBody>
      <dsp:txXfrm rot="-10800000">
        <a:off x="0" y="3641"/>
        <a:ext cx="2270522" cy="892511"/>
      </dsp:txXfrm>
    </dsp:sp>
    <dsp:sp modelId="{5582A668-0D97-43D1-880D-225162C175D1}">
      <dsp:nvSpPr>
        <dsp:cNvPr id="0" name=""/>
        <dsp:cNvSpPr/>
      </dsp:nvSpPr>
      <dsp:spPr>
        <a:xfrm>
          <a:off x="2270521" y="3641"/>
          <a:ext cx="6811566" cy="8925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71" tIns="279400" rIns="138171" bIns="2794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Undo or redo a change</a:t>
          </a:r>
        </a:p>
      </dsp:txBody>
      <dsp:txXfrm>
        <a:off x="2270521" y="3641"/>
        <a:ext cx="6811566" cy="8925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2AD72-2F32-4A5D-B5A1-05B728909046}">
      <dsp:nvSpPr>
        <dsp:cNvPr id="0" name=""/>
        <dsp:cNvSpPr/>
      </dsp:nvSpPr>
      <dsp:spPr>
        <a:xfrm>
          <a:off x="691753" y="0"/>
          <a:ext cx="7698581" cy="769858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D4C7D-E68E-4FBD-9B1F-FFB8B1F8FB0F}">
      <dsp:nvSpPr>
        <dsp:cNvPr id="0" name=""/>
        <dsp:cNvSpPr/>
      </dsp:nvSpPr>
      <dsp:spPr>
        <a:xfrm>
          <a:off x="1423118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A useful way to capture cross-cutting concerns </a:t>
          </a:r>
          <a:endParaRPr lang="en-US" sz="3000" kern="1200"/>
        </a:p>
      </dsp:txBody>
      <dsp:txXfrm>
        <a:off x="1569685" y="877932"/>
        <a:ext cx="2709312" cy="2709312"/>
      </dsp:txXfrm>
    </dsp:sp>
    <dsp:sp modelId="{CABE1929-0E38-4D72-9E87-C45B986331D0}">
      <dsp:nvSpPr>
        <dsp:cNvPr id="0" name=""/>
        <dsp:cNvSpPr/>
      </dsp:nvSpPr>
      <dsp:spPr>
        <a:xfrm>
          <a:off x="4656522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Related to the concept of controller in MVC</a:t>
          </a:r>
          <a:endParaRPr lang="en-US" sz="3000" kern="1200"/>
        </a:p>
      </dsp:txBody>
      <dsp:txXfrm>
        <a:off x="4803089" y="877932"/>
        <a:ext cx="2709312" cy="2709312"/>
      </dsp:txXfrm>
    </dsp:sp>
    <dsp:sp modelId="{489A141A-D126-477C-B62D-44FE86987D74}">
      <dsp:nvSpPr>
        <dsp:cNvPr id="0" name=""/>
        <dsp:cNvSpPr/>
      </dsp:nvSpPr>
      <dsp:spPr>
        <a:xfrm>
          <a:off x="1423118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Everything that modifies the data model is encapsulated in an object</a:t>
          </a:r>
          <a:endParaRPr lang="en-US" sz="3000" kern="1200" dirty="0"/>
        </a:p>
      </dsp:txBody>
      <dsp:txXfrm>
        <a:off x="1569685" y="4111336"/>
        <a:ext cx="2709312" cy="2709312"/>
      </dsp:txXfrm>
    </dsp:sp>
    <dsp:sp modelId="{CBA41C17-34BC-4817-904E-3625DB9302FF}">
      <dsp:nvSpPr>
        <dsp:cNvPr id="0" name=""/>
        <dsp:cNvSpPr/>
      </dsp:nvSpPr>
      <dsp:spPr>
        <a:xfrm>
          <a:off x="4656522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For example “edit” </a:t>
          </a:r>
          <a:endParaRPr lang="en-US" sz="3000" kern="1200" dirty="0"/>
        </a:p>
      </dsp:txBody>
      <dsp:txXfrm>
        <a:off x="4803089" y="4111336"/>
        <a:ext cx="2709312" cy="2709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81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pattern_(computer_science)" TargetMode="External"/><Relationship Id="rId2" Type="http://schemas.openxmlformats.org/officeDocument/2006/relationships/hyperlink" Target="https://en.wikipedia.org/wiki/Behavioral_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formation_hi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en.wikipedia.org/wiki/Cross-cutting_concer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6">
            <a:extLst>
              <a:ext uri="{FF2B5EF4-FFF2-40B4-BE49-F238E27FC236}">
                <a16:creationId xmlns:a16="http://schemas.microsoft.com/office/drawing/2014/main" id="{FF7C2D09-E6FC-49CB-877B-714D477BB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6" descr="Top view of a circular staircase">
            <a:extLst>
              <a:ext uri="{FF2B5EF4-FFF2-40B4-BE49-F238E27FC236}">
                <a16:creationId xmlns:a16="http://schemas.microsoft.com/office/drawing/2014/main" id="{06E61C12-3BB3-9C2C-5A20-F5F967A8F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175" b="556"/>
          <a:stretch/>
        </p:blipFill>
        <p:spPr>
          <a:xfrm>
            <a:off x="-3810" y="10"/>
            <a:ext cx="18288000" cy="10286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1323564"/>
            <a:ext cx="14950440" cy="4389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b="1" dirty="0">
                <a:solidFill>
                  <a:schemeClr val="bg1"/>
                </a:solidFill>
              </a:rPr>
              <a:t>Software ARCHITECTURE 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295" y="5804451"/>
            <a:ext cx="13151790" cy="208224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400"/>
              </a:spcBef>
            </a:pPr>
            <a:r>
              <a:rPr lang="en-US" sz="2200" dirty="0">
                <a:solidFill>
                  <a:schemeClr val="bg1"/>
                </a:solidFill>
              </a:rPr>
              <a:t>How to build good quality software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0798B488-CBDB-4A3B-AA00-599DCF70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7311C-3C0A-B2AF-6A7A-58DFAE7D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Ask yourself, how would you: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31B819-61A1-A6CD-0997-F3B1D4A5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50006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6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1291B-F00F-671E-3A21-9D57C78B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Command Pattern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B900E2-4003-116D-2223-B979F59A1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13728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813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7342-A05E-B28F-4B09-B7279F20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Pattern according to Wikipedia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75FE-AB10-DD02-B09E-B6D841A1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command pattern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Behavioral pattern"/>
              </a:rPr>
              <a:t>behavioral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Design pattern (computer science)"/>
              </a:rPr>
              <a:t>design pattern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which an object is used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Information hiding"/>
              </a:rPr>
              <a:t>encapsulate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all information needed to perform an action or trigger an event at a later time. This information includes the method name, the object that owns the method and values for the method parameters.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83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A73-F80F-CA1A-AAA3-51A811C4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4397-F197-A99D-7A31-7E3D14AD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4400" dirty="0">
                <a:solidFill>
                  <a:schemeClr val="tx1"/>
                </a:solidFill>
              </a:rPr>
              <a:t>There are many different architectural patterns</a:t>
            </a:r>
          </a:p>
          <a:p>
            <a:r>
              <a:rPr lang="en-CA" sz="4400" dirty="0">
                <a:solidFill>
                  <a:schemeClr val="tx1"/>
                </a:solidFill>
              </a:rPr>
              <a:t>One of the most important underlying principles is separation of concerns</a:t>
            </a:r>
            <a:endParaRPr lang="en-CA" sz="4400" dirty="0">
              <a:solidFill>
                <a:srgbClr val="0066F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sz="4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https://en.wikipedia.org/wiki/Separation_of_concerns</a:t>
            </a:r>
            <a:endParaRPr lang="en-CA" sz="44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7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AC266-A9C3-24D4-AAE6-5B8ECDA8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 dirty="0">
                <a:solidFill>
                  <a:srgbClr val="FFFFFF"/>
                </a:solidFill>
              </a:rPr>
              <a:t>One definition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F949B5-7C78-3ED7-467F-6567419F1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06108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6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90732-1B83-0416-4E0B-6AA185F5E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08" y="2863723"/>
            <a:ext cx="16621762" cy="45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A28E-6BEA-400D-1BBA-0377D142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How it pertains to GUI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39936-7FFE-B0A3-E76B-7891F5D76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95048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01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7264-0182-81D9-960A-8C11C498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Related to Two More Principles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C7A01-E719-6BAB-9E8A-E88A741CA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10273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68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4278EA84-AA47-4E64-9AEA-745F57EAD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998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5A3D311-5198-4AE1-A195-642105676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7A775-6385-8205-903C-DCC846B3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38662"/>
            <a:ext cx="9566444" cy="7887644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5000"/>
              </a:lnSpc>
            </a:pPr>
            <a:r>
              <a:rPr lang="en-US" sz="7200" b="1" cap="all">
                <a:solidFill>
                  <a:schemeClr val="tx2"/>
                </a:solidFill>
              </a:rPr>
              <a:t>Why do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2A90-5F31-9287-D08A-F61BB24C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2325" y="938662"/>
            <a:ext cx="5087201" cy="78876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tx2"/>
                </a:solidFill>
              </a:rPr>
              <a:t>Affects how easy it is to write, modify, understand, and debug your code</a:t>
            </a:r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FE054535-C006-4CBD-B555-2D26AE62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1984" y="2743200"/>
            <a:ext cx="0" cy="48006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3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1DE57-8AC8-F2FE-90D2-1024DF05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sz="5100"/>
              <a:t>Cross-Cutting Concerns</a:t>
            </a:r>
            <a:br>
              <a:rPr lang="en-CA" sz="5100"/>
            </a:br>
            <a:r>
              <a:rPr lang="en-CA" sz="5100">
                <a:hlinkClick r:id="rId2"/>
              </a:rPr>
              <a:t>https://en.wikipedia.org/wiki/Cross-cutting_concern</a:t>
            </a:r>
            <a:r>
              <a:rPr lang="en-US" sz="5100"/>
              <a:t> </a:t>
            </a:r>
            <a:endParaRPr lang="en-CA" sz="510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BD5DC21-65FB-124C-F6EB-BE8A7EEFF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25417"/>
              </p:ext>
            </p:extLst>
          </p:nvPr>
        </p:nvGraphicFramePr>
        <p:xfrm>
          <a:off x="1714500" y="3086100"/>
          <a:ext cx="14809306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9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026A-4E6F-F753-8BB8-DFC4DF2D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09" y="1314448"/>
            <a:ext cx="10239556" cy="7681914"/>
          </a:xfrm>
        </p:spPr>
        <p:txBody>
          <a:bodyPr>
            <a:normAutofit/>
          </a:bodyPr>
          <a:lstStyle/>
          <a:p>
            <a:pPr algn="r"/>
            <a:r>
              <a:rPr lang="en-CA" sz="9900"/>
              <a:t>Examples of Cross Cutting Concerns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8877B-F1AE-EEA0-8DD4-4BD939FBB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647762"/>
              </p:ext>
            </p:extLst>
          </p:nvPr>
        </p:nvGraphicFramePr>
        <p:xfrm>
          <a:off x="12277725" y="1314450"/>
          <a:ext cx="4702969" cy="7681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502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9978</TotalTime>
  <Words>370</Words>
  <Application>Microsoft Office PowerPoint</Application>
  <PresentationFormat>Custom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Arial</vt:lpstr>
      <vt:lpstr>Base</vt:lpstr>
      <vt:lpstr>Software ARCHITECTURE #1</vt:lpstr>
      <vt:lpstr>Separation of Concerns</vt:lpstr>
      <vt:lpstr>One definition</vt:lpstr>
      <vt:lpstr>PowerPoint Presentation</vt:lpstr>
      <vt:lpstr>How it pertains to GUI applications</vt:lpstr>
      <vt:lpstr>Related to Two More Principles</vt:lpstr>
      <vt:lpstr>Why do you care?</vt:lpstr>
      <vt:lpstr>Cross-Cutting Concerns https://en.wikipedia.org/wiki/Cross-cutting_concern </vt:lpstr>
      <vt:lpstr>Examples of Cross Cutting Concerns  </vt:lpstr>
      <vt:lpstr>Ask yourself, how would you:</vt:lpstr>
      <vt:lpstr>Command Pattern</vt:lpstr>
      <vt:lpstr>Command Pattern according to Wikipedia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41</cp:revision>
  <dcterms:created xsi:type="dcterms:W3CDTF">2022-10-07T01:31:58Z</dcterms:created>
  <dcterms:modified xsi:type="dcterms:W3CDTF">2023-03-23T18:57:41Z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