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11"/>
  </p:notesMasterIdLst>
  <p:sldIdLst>
    <p:sldId id="449" r:id="rId2"/>
    <p:sldId id="452" r:id="rId3"/>
    <p:sldId id="450" r:id="rId4"/>
    <p:sldId id="451" r:id="rId5"/>
    <p:sldId id="460" r:id="rId6"/>
    <p:sldId id="455" r:id="rId7"/>
    <p:sldId id="456" r:id="rId8"/>
    <p:sldId id="457" r:id="rId9"/>
    <p:sldId id="459" r:id="rId10"/>
  </p:sldIdLst>
  <p:sldSz cx="18288000" cy="10287000"/>
  <p:notesSz cx="18288000" cy="10287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rbel" panose="020B0503020204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51" d="100"/>
          <a:sy n="51" d="100"/>
        </p:scale>
        <p:origin x="48" y="2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D4832-28BA-4B8F-BA07-76FF10A9C97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73CAB5B-E81A-46C8-8C1C-668C2B4F9359}">
      <dgm:prSet/>
      <dgm:spPr/>
      <dgm:t>
        <a:bodyPr/>
        <a:lstStyle/>
        <a:p>
          <a:r>
            <a:rPr lang="en-CA"/>
            <a:t>Put shared code in a library</a:t>
          </a:r>
          <a:endParaRPr lang="en-US"/>
        </a:p>
      </dgm:t>
    </dgm:pt>
    <dgm:pt modelId="{4AE85FE7-88B8-4DFC-BBE2-86425283439B}" type="parTrans" cxnId="{5A52D641-24A5-460A-9F2E-FDD18FFA3073}">
      <dgm:prSet/>
      <dgm:spPr/>
      <dgm:t>
        <a:bodyPr/>
        <a:lstStyle/>
        <a:p>
          <a:endParaRPr lang="en-US"/>
        </a:p>
      </dgm:t>
    </dgm:pt>
    <dgm:pt modelId="{C6DB7C9A-085C-4210-9493-017EF8CD0153}" type="sibTrans" cxnId="{5A52D641-24A5-460A-9F2E-FDD18FFA3073}">
      <dgm:prSet/>
      <dgm:spPr/>
      <dgm:t>
        <a:bodyPr/>
        <a:lstStyle/>
        <a:p>
          <a:endParaRPr lang="en-US"/>
        </a:p>
      </dgm:t>
    </dgm:pt>
    <dgm:pt modelId="{441E08E2-8229-4D61-8DF4-0F4676D0FAF0}">
      <dgm:prSet/>
      <dgm:spPr/>
      <dgm:t>
        <a:bodyPr/>
        <a:lstStyle/>
        <a:p>
          <a:r>
            <a:rPr lang="en-CA"/>
            <a:t>Write unit tests</a:t>
          </a:r>
          <a:endParaRPr lang="en-US"/>
        </a:p>
      </dgm:t>
    </dgm:pt>
    <dgm:pt modelId="{AEBDFD82-2E08-49F3-9180-E9CE1CE9AC86}" type="parTrans" cxnId="{4F4C0CBB-0F05-4618-AD33-ABFBE21D9D41}">
      <dgm:prSet/>
      <dgm:spPr/>
      <dgm:t>
        <a:bodyPr/>
        <a:lstStyle/>
        <a:p>
          <a:endParaRPr lang="en-US"/>
        </a:p>
      </dgm:t>
    </dgm:pt>
    <dgm:pt modelId="{1A0AA47C-BEAE-4537-8BC6-A0496CAA51A7}" type="sibTrans" cxnId="{4F4C0CBB-0F05-4618-AD33-ABFBE21D9D41}">
      <dgm:prSet/>
      <dgm:spPr/>
      <dgm:t>
        <a:bodyPr/>
        <a:lstStyle/>
        <a:p>
          <a:endParaRPr lang="en-US"/>
        </a:p>
      </dgm:t>
    </dgm:pt>
    <dgm:pt modelId="{3E2066D8-B606-4213-AF87-965AF22EC046}">
      <dgm:prSet/>
      <dgm:spPr/>
      <dgm:t>
        <a:bodyPr/>
        <a:lstStyle/>
        <a:p>
          <a:r>
            <a:rPr lang="en-CA"/>
            <a:t>What a command-line interface is </a:t>
          </a:r>
          <a:endParaRPr lang="en-US"/>
        </a:p>
      </dgm:t>
    </dgm:pt>
    <dgm:pt modelId="{B5CA3F6F-4818-4C64-A806-6A64D6010E32}" type="parTrans" cxnId="{02C3F600-53D1-47FC-8C7B-BA50C2FCFAAA}">
      <dgm:prSet/>
      <dgm:spPr/>
      <dgm:t>
        <a:bodyPr/>
        <a:lstStyle/>
        <a:p>
          <a:endParaRPr lang="en-US"/>
        </a:p>
      </dgm:t>
    </dgm:pt>
    <dgm:pt modelId="{3AE776A4-5403-417E-BD32-90AD7F9C02D6}" type="sibTrans" cxnId="{02C3F600-53D1-47FC-8C7B-BA50C2FCFAAA}">
      <dgm:prSet/>
      <dgm:spPr/>
      <dgm:t>
        <a:bodyPr/>
        <a:lstStyle/>
        <a:p>
          <a:endParaRPr lang="en-US"/>
        </a:p>
      </dgm:t>
    </dgm:pt>
    <dgm:pt modelId="{09503A2D-A365-4CF3-8F88-257353B57D87}">
      <dgm:prSet/>
      <dgm:spPr/>
      <dgm:t>
        <a:bodyPr/>
        <a:lstStyle/>
        <a:p>
          <a:r>
            <a:rPr lang="en-CA"/>
            <a:t>What standard-in and standard-out are</a:t>
          </a:r>
          <a:endParaRPr lang="en-US"/>
        </a:p>
      </dgm:t>
    </dgm:pt>
    <dgm:pt modelId="{D54690EC-8CB1-4C28-B3A6-F2D24F1A69DA}" type="parTrans" cxnId="{09CAD6C4-8FCF-405E-B74B-9A72629F71E6}">
      <dgm:prSet/>
      <dgm:spPr/>
      <dgm:t>
        <a:bodyPr/>
        <a:lstStyle/>
        <a:p>
          <a:endParaRPr lang="en-US"/>
        </a:p>
      </dgm:t>
    </dgm:pt>
    <dgm:pt modelId="{B88E09EA-9149-4CED-8A0D-A7428D87990F}" type="sibTrans" cxnId="{09CAD6C4-8FCF-405E-B74B-9A72629F71E6}">
      <dgm:prSet/>
      <dgm:spPr/>
      <dgm:t>
        <a:bodyPr/>
        <a:lstStyle/>
        <a:p>
          <a:endParaRPr lang="en-US"/>
        </a:p>
      </dgm:t>
    </dgm:pt>
    <dgm:pt modelId="{4E0190A7-5624-4086-9D0C-0008B5816136}">
      <dgm:prSet/>
      <dgm:spPr/>
      <dgm:t>
        <a:bodyPr/>
        <a:lstStyle/>
        <a:p>
          <a:r>
            <a:rPr lang="en-CA"/>
            <a:t>Refactor code</a:t>
          </a:r>
          <a:endParaRPr lang="en-US"/>
        </a:p>
      </dgm:t>
    </dgm:pt>
    <dgm:pt modelId="{9346FD72-A59A-4A3C-9623-9D8C8295DD5C}" type="parTrans" cxnId="{2C65A62C-693E-44FC-8273-C10E39D78445}">
      <dgm:prSet/>
      <dgm:spPr/>
      <dgm:t>
        <a:bodyPr/>
        <a:lstStyle/>
        <a:p>
          <a:endParaRPr lang="en-US"/>
        </a:p>
      </dgm:t>
    </dgm:pt>
    <dgm:pt modelId="{390944AC-9FFF-4DE2-8924-76EF629EFD2D}" type="sibTrans" cxnId="{2C65A62C-693E-44FC-8273-C10E39D78445}">
      <dgm:prSet/>
      <dgm:spPr/>
      <dgm:t>
        <a:bodyPr/>
        <a:lstStyle/>
        <a:p>
          <a:endParaRPr lang="en-US"/>
        </a:p>
      </dgm:t>
    </dgm:pt>
    <dgm:pt modelId="{46175981-0985-4EC8-A6C4-569A54A645FB}" type="pres">
      <dgm:prSet presAssocID="{0C5D4832-28BA-4B8F-BA07-76FF10A9C977}" presName="linear" presStyleCnt="0">
        <dgm:presLayoutVars>
          <dgm:animLvl val="lvl"/>
          <dgm:resizeHandles val="exact"/>
        </dgm:presLayoutVars>
      </dgm:prSet>
      <dgm:spPr/>
    </dgm:pt>
    <dgm:pt modelId="{B2C5FBC1-979B-438E-A443-AF648F0FB82B}" type="pres">
      <dgm:prSet presAssocID="{D73CAB5B-E81A-46C8-8C1C-668C2B4F935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D27BEC-EEBD-461F-AABB-ABC87112F66C}" type="pres">
      <dgm:prSet presAssocID="{C6DB7C9A-085C-4210-9493-017EF8CD0153}" presName="spacer" presStyleCnt="0"/>
      <dgm:spPr/>
    </dgm:pt>
    <dgm:pt modelId="{5DC5FD8D-87C2-48A4-A649-050867CE4275}" type="pres">
      <dgm:prSet presAssocID="{441E08E2-8229-4D61-8DF4-0F4676D0FAF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3E03078-167B-4342-AFC5-C5A70341BDB4}" type="pres">
      <dgm:prSet presAssocID="{1A0AA47C-BEAE-4537-8BC6-A0496CAA51A7}" presName="spacer" presStyleCnt="0"/>
      <dgm:spPr/>
    </dgm:pt>
    <dgm:pt modelId="{860055B7-8174-4356-82BA-A1B2BF024990}" type="pres">
      <dgm:prSet presAssocID="{3E2066D8-B606-4213-AF87-965AF22EC04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BB080E-E60D-42D4-B25B-84B5CFEDB191}" type="pres">
      <dgm:prSet presAssocID="{3AE776A4-5403-417E-BD32-90AD7F9C02D6}" presName="spacer" presStyleCnt="0"/>
      <dgm:spPr/>
    </dgm:pt>
    <dgm:pt modelId="{730E88A9-60AD-4323-B0F5-EAE52F6E7061}" type="pres">
      <dgm:prSet presAssocID="{09503A2D-A365-4CF3-8F88-257353B57D8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400B9DE-41DC-429D-91C7-DBFE57CC9AB5}" type="pres">
      <dgm:prSet presAssocID="{B88E09EA-9149-4CED-8A0D-A7428D87990F}" presName="spacer" presStyleCnt="0"/>
      <dgm:spPr/>
    </dgm:pt>
    <dgm:pt modelId="{5D4AAD85-A13A-470C-8A68-241503A37EB5}" type="pres">
      <dgm:prSet presAssocID="{4E0190A7-5624-4086-9D0C-0008B581613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2C3F600-53D1-47FC-8C7B-BA50C2FCFAAA}" srcId="{0C5D4832-28BA-4B8F-BA07-76FF10A9C977}" destId="{3E2066D8-B606-4213-AF87-965AF22EC046}" srcOrd="2" destOrd="0" parTransId="{B5CA3F6F-4818-4C64-A806-6A64D6010E32}" sibTransId="{3AE776A4-5403-417E-BD32-90AD7F9C02D6}"/>
    <dgm:cxn modelId="{2C65A62C-693E-44FC-8273-C10E39D78445}" srcId="{0C5D4832-28BA-4B8F-BA07-76FF10A9C977}" destId="{4E0190A7-5624-4086-9D0C-0008B5816136}" srcOrd="4" destOrd="0" parTransId="{9346FD72-A59A-4A3C-9623-9D8C8295DD5C}" sibTransId="{390944AC-9FFF-4DE2-8924-76EF629EFD2D}"/>
    <dgm:cxn modelId="{B964153F-6FBC-4F2A-A0A2-5532C6CFFF06}" type="presOf" srcId="{D73CAB5B-E81A-46C8-8C1C-668C2B4F9359}" destId="{B2C5FBC1-979B-438E-A443-AF648F0FB82B}" srcOrd="0" destOrd="0" presId="urn:microsoft.com/office/officeart/2005/8/layout/vList2"/>
    <dgm:cxn modelId="{5A52D641-24A5-460A-9F2E-FDD18FFA3073}" srcId="{0C5D4832-28BA-4B8F-BA07-76FF10A9C977}" destId="{D73CAB5B-E81A-46C8-8C1C-668C2B4F9359}" srcOrd="0" destOrd="0" parTransId="{4AE85FE7-88B8-4DFC-BBE2-86425283439B}" sibTransId="{C6DB7C9A-085C-4210-9493-017EF8CD0153}"/>
    <dgm:cxn modelId="{07132AAA-E6F1-4F0E-933D-31C560061A26}" type="presOf" srcId="{3E2066D8-B606-4213-AF87-965AF22EC046}" destId="{860055B7-8174-4356-82BA-A1B2BF024990}" srcOrd="0" destOrd="0" presId="urn:microsoft.com/office/officeart/2005/8/layout/vList2"/>
    <dgm:cxn modelId="{4F4C0CBB-0F05-4618-AD33-ABFBE21D9D41}" srcId="{0C5D4832-28BA-4B8F-BA07-76FF10A9C977}" destId="{441E08E2-8229-4D61-8DF4-0F4676D0FAF0}" srcOrd="1" destOrd="0" parTransId="{AEBDFD82-2E08-49F3-9180-E9CE1CE9AC86}" sibTransId="{1A0AA47C-BEAE-4537-8BC6-A0496CAA51A7}"/>
    <dgm:cxn modelId="{09CAD6C4-8FCF-405E-B74B-9A72629F71E6}" srcId="{0C5D4832-28BA-4B8F-BA07-76FF10A9C977}" destId="{09503A2D-A365-4CF3-8F88-257353B57D87}" srcOrd="3" destOrd="0" parTransId="{D54690EC-8CB1-4C28-B3A6-F2D24F1A69DA}" sibTransId="{B88E09EA-9149-4CED-8A0D-A7428D87990F}"/>
    <dgm:cxn modelId="{657658CE-4B44-40FD-9B3B-0EA0A3A58F87}" type="presOf" srcId="{09503A2D-A365-4CF3-8F88-257353B57D87}" destId="{730E88A9-60AD-4323-B0F5-EAE52F6E7061}" srcOrd="0" destOrd="0" presId="urn:microsoft.com/office/officeart/2005/8/layout/vList2"/>
    <dgm:cxn modelId="{E267D5D1-1A25-488D-8488-69D26CC72CA2}" type="presOf" srcId="{0C5D4832-28BA-4B8F-BA07-76FF10A9C977}" destId="{46175981-0985-4EC8-A6C4-569A54A645FB}" srcOrd="0" destOrd="0" presId="urn:microsoft.com/office/officeart/2005/8/layout/vList2"/>
    <dgm:cxn modelId="{EC3B64F1-CF82-484F-A0F3-ADC02085D3CE}" type="presOf" srcId="{441E08E2-8229-4D61-8DF4-0F4676D0FAF0}" destId="{5DC5FD8D-87C2-48A4-A649-050867CE4275}" srcOrd="0" destOrd="0" presId="urn:microsoft.com/office/officeart/2005/8/layout/vList2"/>
    <dgm:cxn modelId="{F2E4A7F3-95DA-4AEB-845A-E0171CBB8BA5}" type="presOf" srcId="{4E0190A7-5624-4086-9D0C-0008B5816136}" destId="{5D4AAD85-A13A-470C-8A68-241503A37EB5}" srcOrd="0" destOrd="0" presId="urn:microsoft.com/office/officeart/2005/8/layout/vList2"/>
    <dgm:cxn modelId="{9452CC82-831A-4AFE-93CA-FE7F43FB8D8E}" type="presParOf" srcId="{46175981-0985-4EC8-A6C4-569A54A645FB}" destId="{B2C5FBC1-979B-438E-A443-AF648F0FB82B}" srcOrd="0" destOrd="0" presId="urn:microsoft.com/office/officeart/2005/8/layout/vList2"/>
    <dgm:cxn modelId="{B2B063D4-3B10-43A6-8CC5-40BC75DA4487}" type="presParOf" srcId="{46175981-0985-4EC8-A6C4-569A54A645FB}" destId="{5AD27BEC-EEBD-461F-AABB-ABC87112F66C}" srcOrd="1" destOrd="0" presId="urn:microsoft.com/office/officeart/2005/8/layout/vList2"/>
    <dgm:cxn modelId="{061A5E20-2877-4823-BBE7-54943F510E94}" type="presParOf" srcId="{46175981-0985-4EC8-A6C4-569A54A645FB}" destId="{5DC5FD8D-87C2-48A4-A649-050867CE4275}" srcOrd="2" destOrd="0" presId="urn:microsoft.com/office/officeart/2005/8/layout/vList2"/>
    <dgm:cxn modelId="{D5C931A1-F059-4D76-B830-08968E98CC85}" type="presParOf" srcId="{46175981-0985-4EC8-A6C4-569A54A645FB}" destId="{33E03078-167B-4342-AFC5-C5A70341BDB4}" srcOrd="3" destOrd="0" presId="urn:microsoft.com/office/officeart/2005/8/layout/vList2"/>
    <dgm:cxn modelId="{352D4887-63C1-4DA5-9A86-63769ED8019B}" type="presParOf" srcId="{46175981-0985-4EC8-A6C4-569A54A645FB}" destId="{860055B7-8174-4356-82BA-A1B2BF024990}" srcOrd="4" destOrd="0" presId="urn:microsoft.com/office/officeart/2005/8/layout/vList2"/>
    <dgm:cxn modelId="{7B7CAC3D-0AAC-4083-A3DF-EB174D34809F}" type="presParOf" srcId="{46175981-0985-4EC8-A6C4-569A54A645FB}" destId="{8ABB080E-E60D-42D4-B25B-84B5CFEDB191}" srcOrd="5" destOrd="0" presId="urn:microsoft.com/office/officeart/2005/8/layout/vList2"/>
    <dgm:cxn modelId="{A0A7BA38-C6BD-4CF6-B025-CE98D17F153F}" type="presParOf" srcId="{46175981-0985-4EC8-A6C4-569A54A645FB}" destId="{730E88A9-60AD-4323-B0F5-EAE52F6E7061}" srcOrd="6" destOrd="0" presId="urn:microsoft.com/office/officeart/2005/8/layout/vList2"/>
    <dgm:cxn modelId="{118373D8-C994-46EB-965A-9506DF4FFFFA}" type="presParOf" srcId="{46175981-0985-4EC8-A6C4-569A54A645FB}" destId="{E400B9DE-41DC-429D-91C7-DBFE57CC9AB5}" srcOrd="7" destOrd="0" presId="urn:microsoft.com/office/officeart/2005/8/layout/vList2"/>
    <dgm:cxn modelId="{B2171AB7-ACD4-4DEF-8BB3-754C034D190D}" type="presParOf" srcId="{46175981-0985-4EC8-A6C4-569A54A645FB}" destId="{5D4AAD85-A13A-470C-8A68-241503A37EB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CAFE43-EC2D-48DF-8F18-0A90DD04F3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30BD99-DACD-42E9-8019-82E20BCC5AF0}">
      <dgm:prSet/>
      <dgm:spPr/>
      <dgm:t>
        <a:bodyPr/>
        <a:lstStyle/>
        <a:p>
          <a:r>
            <a:rPr lang="en-CA" dirty="0"/>
            <a:t>Making code easy to test and reuse requires extra thinking</a:t>
          </a:r>
          <a:endParaRPr lang="en-US" dirty="0"/>
        </a:p>
      </dgm:t>
    </dgm:pt>
    <dgm:pt modelId="{3971DE60-4581-4632-B5E8-32844CF5EAA0}" type="parTrans" cxnId="{F0E7AA2C-505B-4BAF-BDF3-D432E788DAE6}">
      <dgm:prSet/>
      <dgm:spPr/>
      <dgm:t>
        <a:bodyPr/>
        <a:lstStyle/>
        <a:p>
          <a:endParaRPr lang="en-US"/>
        </a:p>
      </dgm:t>
    </dgm:pt>
    <dgm:pt modelId="{A518F16E-7DFF-4086-95F5-F3A7A8570EFE}" type="sibTrans" cxnId="{F0E7AA2C-505B-4BAF-BDF3-D432E788DAE6}">
      <dgm:prSet/>
      <dgm:spPr/>
      <dgm:t>
        <a:bodyPr/>
        <a:lstStyle/>
        <a:p>
          <a:endParaRPr lang="en-US"/>
        </a:p>
      </dgm:t>
    </dgm:pt>
    <dgm:pt modelId="{B9979D70-C3D9-4E5C-B1E0-7900BA72B84F}">
      <dgm:prSet/>
      <dgm:spPr/>
      <dgm:t>
        <a:bodyPr/>
        <a:lstStyle/>
        <a:p>
          <a:r>
            <a:rPr lang="en-CA"/>
            <a:t>It pays off!</a:t>
          </a:r>
          <a:endParaRPr lang="en-US"/>
        </a:p>
      </dgm:t>
    </dgm:pt>
    <dgm:pt modelId="{A480D8F0-DE16-4DF9-9821-8E3E5DD22BD1}" type="parTrans" cxnId="{583F5625-A708-4BCE-86F0-A3C751D9D6EB}">
      <dgm:prSet/>
      <dgm:spPr/>
      <dgm:t>
        <a:bodyPr/>
        <a:lstStyle/>
        <a:p>
          <a:endParaRPr lang="en-US"/>
        </a:p>
      </dgm:t>
    </dgm:pt>
    <dgm:pt modelId="{E9C99D26-53B3-42E4-8EA7-546385DF0274}" type="sibTrans" cxnId="{583F5625-A708-4BCE-86F0-A3C751D9D6EB}">
      <dgm:prSet/>
      <dgm:spPr/>
      <dgm:t>
        <a:bodyPr/>
        <a:lstStyle/>
        <a:p>
          <a:endParaRPr lang="en-US"/>
        </a:p>
      </dgm:t>
    </dgm:pt>
    <dgm:pt modelId="{BA12E742-A7B0-4E5B-B1F9-A77E2AEF672B}">
      <dgm:prSet/>
      <dgm:spPr/>
      <dgm:t>
        <a:bodyPr/>
        <a:lstStyle/>
        <a:p>
          <a:r>
            <a:rPr lang="en-CA"/>
            <a:t>Get code to work, and move what you can</a:t>
          </a:r>
          <a:endParaRPr lang="en-US"/>
        </a:p>
      </dgm:t>
    </dgm:pt>
    <dgm:pt modelId="{813378F8-6C29-4E79-9D10-E75D4656A1F4}" type="parTrans" cxnId="{DF1C960B-C5D9-4FD8-BB6E-0700EC9E75DD}">
      <dgm:prSet/>
      <dgm:spPr/>
      <dgm:t>
        <a:bodyPr/>
        <a:lstStyle/>
        <a:p>
          <a:endParaRPr lang="en-US"/>
        </a:p>
      </dgm:t>
    </dgm:pt>
    <dgm:pt modelId="{8BE00D7E-8A3B-4FC8-AF7C-44789726FF95}" type="sibTrans" cxnId="{DF1C960B-C5D9-4FD8-BB6E-0700EC9E75DD}">
      <dgm:prSet/>
      <dgm:spPr/>
      <dgm:t>
        <a:bodyPr/>
        <a:lstStyle/>
        <a:p>
          <a:endParaRPr lang="en-US"/>
        </a:p>
      </dgm:t>
    </dgm:pt>
    <dgm:pt modelId="{9C1E7F2C-9E8B-4461-82E8-921D24642384}">
      <dgm:prSet/>
      <dgm:spPr/>
      <dgm:t>
        <a:bodyPr/>
        <a:lstStyle/>
        <a:p>
          <a:r>
            <a:rPr lang="en-CA"/>
            <a:t>Read other code for ideas </a:t>
          </a:r>
          <a:endParaRPr lang="en-US"/>
        </a:p>
      </dgm:t>
    </dgm:pt>
    <dgm:pt modelId="{1B56A58A-DA5A-45DE-BB4C-46DD84890530}" type="parTrans" cxnId="{3DCD0A74-1C5B-45B8-9947-66D9863DA161}">
      <dgm:prSet/>
      <dgm:spPr/>
      <dgm:t>
        <a:bodyPr/>
        <a:lstStyle/>
        <a:p>
          <a:endParaRPr lang="en-US"/>
        </a:p>
      </dgm:t>
    </dgm:pt>
    <dgm:pt modelId="{A93A01FE-E21F-412A-88D2-56B776F3039E}" type="sibTrans" cxnId="{3DCD0A74-1C5B-45B8-9947-66D9863DA161}">
      <dgm:prSet/>
      <dgm:spPr/>
      <dgm:t>
        <a:bodyPr/>
        <a:lstStyle/>
        <a:p>
          <a:endParaRPr lang="en-US"/>
        </a:p>
      </dgm:t>
    </dgm:pt>
    <dgm:pt modelId="{A93F6616-3117-40C8-A674-292BC397B893}" type="pres">
      <dgm:prSet presAssocID="{4ECAFE43-EC2D-48DF-8F18-0A90DD04F34D}" presName="root" presStyleCnt="0">
        <dgm:presLayoutVars>
          <dgm:dir/>
          <dgm:resizeHandles val="exact"/>
        </dgm:presLayoutVars>
      </dgm:prSet>
      <dgm:spPr/>
    </dgm:pt>
    <dgm:pt modelId="{D8BC4947-1F2B-45F5-8A82-B9068457114E}" type="pres">
      <dgm:prSet presAssocID="{D030BD99-DACD-42E9-8019-82E20BCC5AF0}" presName="compNode" presStyleCnt="0"/>
      <dgm:spPr/>
    </dgm:pt>
    <dgm:pt modelId="{FA4B7390-619C-4F68-9ADE-8633BE2E38B3}" type="pres">
      <dgm:prSet presAssocID="{D030BD99-DACD-42E9-8019-82E20BCC5AF0}" presName="bgRect" presStyleLbl="bgShp" presStyleIdx="0" presStyleCnt="4"/>
      <dgm:spPr/>
    </dgm:pt>
    <dgm:pt modelId="{C025DC3A-AB75-4A4B-96E8-7552ECF780F7}" type="pres">
      <dgm:prSet presAssocID="{D030BD99-DACD-42E9-8019-82E20BCC5A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D17508-45A7-451A-B2C4-BC8770FB6A25}" type="pres">
      <dgm:prSet presAssocID="{D030BD99-DACD-42E9-8019-82E20BCC5AF0}" presName="spaceRect" presStyleCnt="0"/>
      <dgm:spPr/>
    </dgm:pt>
    <dgm:pt modelId="{295B240B-8E8D-4925-AB1B-BE253A998D22}" type="pres">
      <dgm:prSet presAssocID="{D030BD99-DACD-42E9-8019-82E20BCC5AF0}" presName="parTx" presStyleLbl="revTx" presStyleIdx="0" presStyleCnt="4">
        <dgm:presLayoutVars>
          <dgm:chMax val="0"/>
          <dgm:chPref val="0"/>
        </dgm:presLayoutVars>
      </dgm:prSet>
      <dgm:spPr/>
    </dgm:pt>
    <dgm:pt modelId="{49AEDDD1-5D76-454B-B088-63E3DE894636}" type="pres">
      <dgm:prSet presAssocID="{A518F16E-7DFF-4086-95F5-F3A7A8570EFE}" presName="sibTrans" presStyleCnt="0"/>
      <dgm:spPr/>
    </dgm:pt>
    <dgm:pt modelId="{6BE917C7-FFA2-4038-9DDC-D9737B571DAC}" type="pres">
      <dgm:prSet presAssocID="{B9979D70-C3D9-4E5C-B1E0-7900BA72B84F}" presName="compNode" presStyleCnt="0"/>
      <dgm:spPr/>
    </dgm:pt>
    <dgm:pt modelId="{65A6732B-5286-44E5-BB6A-D46DC829AB82}" type="pres">
      <dgm:prSet presAssocID="{B9979D70-C3D9-4E5C-B1E0-7900BA72B84F}" presName="bgRect" presStyleLbl="bgShp" presStyleIdx="1" presStyleCnt="4"/>
      <dgm:spPr/>
    </dgm:pt>
    <dgm:pt modelId="{9D45D43E-357C-4629-B873-D15E27E10513}" type="pres">
      <dgm:prSet presAssocID="{B9979D70-C3D9-4E5C-B1E0-7900BA72B8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2ABC5CE7-58B1-45DE-B80B-64C01AB0BBCA}" type="pres">
      <dgm:prSet presAssocID="{B9979D70-C3D9-4E5C-B1E0-7900BA72B84F}" presName="spaceRect" presStyleCnt="0"/>
      <dgm:spPr/>
    </dgm:pt>
    <dgm:pt modelId="{0F5A7456-F74B-4AB8-87D6-D4B0990D8DE4}" type="pres">
      <dgm:prSet presAssocID="{B9979D70-C3D9-4E5C-B1E0-7900BA72B84F}" presName="parTx" presStyleLbl="revTx" presStyleIdx="1" presStyleCnt="4">
        <dgm:presLayoutVars>
          <dgm:chMax val="0"/>
          <dgm:chPref val="0"/>
        </dgm:presLayoutVars>
      </dgm:prSet>
      <dgm:spPr/>
    </dgm:pt>
    <dgm:pt modelId="{2D95FFF8-728E-488E-A3AA-D0F084D2F3CA}" type="pres">
      <dgm:prSet presAssocID="{E9C99D26-53B3-42E4-8EA7-546385DF0274}" presName="sibTrans" presStyleCnt="0"/>
      <dgm:spPr/>
    </dgm:pt>
    <dgm:pt modelId="{E3A7A481-5B42-42E1-A75D-216414F59EC5}" type="pres">
      <dgm:prSet presAssocID="{BA12E742-A7B0-4E5B-B1F9-A77E2AEF672B}" presName="compNode" presStyleCnt="0"/>
      <dgm:spPr/>
    </dgm:pt>
    <dgm:pt modelId="{105EC290-E144-4AF9-996A-1D2B05B4C097}" type="pres">
      <dgm:prSet presAssocID="{BA12E742-A7B0-4E5B-B1F9-A77E2AEF672B}" presName="bgRect" presStyleLbl="bgShp" presStyleIdx="2" presStyleCnt="4"/>
      <dgm:spPr/>
    </dgm:pt>
    <dgm:pt modelId="{8B8B12F5-FE8B-4842-A63F-F3B7FACE8898}" type="pres">
      <dgm:prSet presAssocID="{BA12E742-A7B0-4E5B-B1F9-A77E2AEF67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8936F094-E191-432A-A1E6-382478B37A5A}" type="pres">
      <dgm:prSet presAssocID="{BA12E742-A7B0-4E5B-B1F9-A77E2AEF672B}" presName="spaceRect" presStyleCnt="0"/>
      <dgm:spPr/>
    </dgm:pt>
    <dgm:pt modelId="{B0EEC4C3-0C83-446C-BCD5-2F0D2009F7B8}" type="pres">
      <dgm:prSet presAssocID="{BA12E742-A7B0-4E5B-B1F9-A77E2AEF672B}" presName="parTx" presStyleLbl="revTx" presStyleIdx="2" presStyleCnt="4">
        <dgm:presLayoutVars>
          <dgm:chMax val="0"/>
          <dgm:chPref val="0"/>
        </dgm:presLayoutVars>
      </dgm:prSet>
      <dgm:spPr/>
    </dgm:pt>
    <dgm:pt modelId="{73B2CF64-5306-4ED1-AC49-FB47CACC8E34}" type="pres">
      <dgm:prSet presAssocID="{8BE00D7E-8A3B-4FC8-AF7C-44789726FF95}" presName="sibTrans" presStyleCnt="0"/>
      <dgm:spPr/>
    </dgm:pt>
    <dgm:pt modelId="{32B817D0-C1D7-4F88-AD67-9CF261497CEE}" type="pres">
      <dgm:prSet presAssocID="{9C1E7F2C-9E8B-4461-82E8-921D24642384}" presName="compNode" presStyleCnt="0"/>
      <dgm:spPr/>
    </dgm:pt>
    <dgm:pt modelId="{BFC507F0-9BC1-4A8A-AD3C-4A0D79F6D215}" type="pres">
      <dgm:prSet presAssocID="{9C1E7F2C-9E8B-4461-82E8-921D24642384}" presName="bgRect" presStyleLbl="bgShp" presStyleIdx="3" presStyleCnt="4"/>
      <dgm:spPr/>
    </dgm:pt>
    <dgm:pt modelId="{EDB66E38-F0BA-41E5-B7AE-80CDE01EE7EF}" type="pres">
      <dgm:prSet presAssocID="{9C1E7F2C-9E8B-4461-82E8-921D246423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AAB0572-5F60-4868-9BAF-F8953DF9EE0C}" type="pres">
      <dgm:prSet presAssocID="{9C1E7F2C-9E8B-4461-82E8-921D24642384}" presName="spaceRect" presStyleCnt="0"/>
      <dgm:spPr/>
    </dgm:pt>
    <dgm:pt modelId="{BA714A68-8C1F-457D-9443-4015837AFBB7}" type="pres">
      <dgm:prSet presAssocID="{9C1E7F2C-9E8B-4461-82E8-921D2464238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753F603-69C3-482F-8078-4CA0A8D0189F}" type="presOf" srcId="{9C1E7F2C-9E8B-4461-82E8-921D24642384}" destId="{BA714A68-8C1F-457D-9443-4015837AFBB7}" srcOrd="0" destOrd="0" presId="urn:microsoft.com/office/officeart/2018/2/layout/IconVerticalSolidList"/>
    <dgm:cxn modelId="{DF1C960B-C5D9-4FD8-BB6E-0700EC9E75DD}" srcId="{4ECAFE43-EC2D-48DF-8F18-0A90DD04F34D}" destId="{BA12E742-A7B0-4E5B-B1F9-A77E2AEF672B}" srcOrd="2" destOrd="0" parTransId="{813378F8-6C29-4E79-9D10-E75D4656A1F4}" sibTransId="{8BE00D7E-8A3B-4FC8-AF7C-44789726FF95}"/>
    <dgm:cxn modelId="{583F5625-A708-4BCE-86F0-A3C751D9D6EB}" srcId="{4ECAFE43-EC2D-48DF-8F18-0A90DD04F34D}" destId="{B9979D70-C3D9-4E5C-B1E0-7900BA72B84F}" srcOrd="1" destOrd="0" parTransId="{A480D8F0-DE16-4DF9-9821-8E3E5DD22BD1}" sibTransId="{E9C99D26-53B3-42E4-8EA7-546385DF0274}"/>
    <dgm:cxn modelId="{F0E7AA2C-505B-4BAF-BDF3-D432E788DAE6}" srcId="{4ECAFE43-EC2D-48DF-8F18-0A90DD04F34D}" destId="{D030BD99-DACD-42E9-8019-82E20BCC5AF0}" srcOrd="0" destOrd="0" parTransId="{3971DE60-4581-4632-B5E8-32844CF5EAA0}" sibTransId="{A518F16E-7DFF-4086-95F5-F3A7A8570EFE}"/>
    <dgm:cxn modelId="{641A7134-D4B5-48EB-A308-A45D343F7EA0}" type="presOf" srcId="{BA12E742-A7B0-4E5B-B1F9-A77E2AEF672B}" destId="{B0EEC4C3-0C83-446C-BCD5-2F0D2009F7B8}" srcOrd="0" destOrd="0" presId="urn:microsoft.com/office/officeart/2018/2/layout/IconVerticalSolidList"/>
    <dgm:cxn modelId="{3DCD0A74-1C5B-45B8-9947-66D9863DA161}" srcId="{4ECAFE43-EC2D-48DF-8F18-0A90DD04F34D}" destId="{9C1E7F2C-9E8B-4461-82E8-921D24642384}" srcOrd="3" destOrd="0" parTransId="{1B56A58A-DA5A-45DE-BB4C-46DD84890530}" sibTransId="{A93A01FE-E21F-412A-88D2-56B776F3039E}"/>
    <dgm:cxn modelId="{A5BAC277-E1AB-4170-93E9-1AEF50835319}" type="presOf" srcId="{4ECAFE43-EC2D-48DF-8F18-0A90DD04F34D}" destId="{A93F6616-3117-40C8-A674-292BC397B893}" srcOrd="0" destOrd="0" presId="urn:microsoft.com/office/officeart/2018/2/layout/IconVerticalSolidList"/>
    <dgm:cxn modelId="{DC9F68DE-9DF1-457E-9CAD-1FAF64F8A5F0}" type="presOf" srcId="{B9979D70-C3D9-4E5C-B1E0-7900BA72B84F}" destId="{0F5A7456-F74B-4AB8-87D6-D4B0990D8DE4}" srcOrd="0" destOrd="0" presId="urn:microsoft.com/office/officeart/2018/2/layout/IconVerticalSolidList"/>
    <dgm:cxn modelId="{F72FF6E6-8238-450A-B1A8-C3ADEFFC017C}" type="presOf" srcId="{D030BD99-DACD-42E9-8019-82E20BCC5AF0}" destId="{295B240B-8E8D-4925-AB1B-BE253A998D22}" srcOrd="0" destOrd="0" presId="urn:microsoft.com/office/officeart/2018/2/layout/IconVerticalSolidList"/>
    <dgm:cxn modelId="{E8CA8574-CA67-4791-BA78-C2AE1F6E490E}" type="presParOf" srcId="{A93F6616-3117-40C8-A674-292BC397B893}" destId="{D8BC4947-1F2B-45F5-8A82-B9068457114E}" srcOrd="0" destOrd="0" presId="urn:microsoft.com/office/officeart/2018/2/layout/IconVerticalSolidList"/>
    <dgm:cxn modelId="{286134A5-F4EF-4F39-B7EA-804BA7564804}" type="presParOf" srcId="{D8BC4947-1F2B-45F5-8A82-B9068457114E}" destId="{FA4B7390-619C-4F68-9ADE-8633BE2E38B3}" srcOrd="0" destOrd="0" presId="urn:microsoft.com/office/officeart/2018/2/layout/IconVerticalSolidList"/>
    <dgm:cxn modelId="{3B4B48AF-390B-4B5F-90AC-94A57884B73F}" type="presParOf" srcId="{D8BC4947-1F2B-45F5-8A82-B9068457114E}" destId="{C025DC3A-AB75-4A4B-96E8-7552ECF780F7}" srcOrd="1" destOrd="0" presId="urn:microsoft.com/office/officeart/2018/2/layout/IconVerticalSolidList"/>
    <dgm:cxn modelId="{B62327CE-EC83-452F-863F-174766B6CF3D}" type="presParOf" srcId="{D8BC4947-1F2B-45F5-8A82-B9068457114E}" destId="{A4D17508-45A7-451A-B2C4-BC8770FB6A25}" srcOrd="2" destOrd="0" presId="urn:microsoft.com/office/officeart/2018/2/layout/IconVerticalSolidList"/>
    <dgm:cxn modelId="{19ABB1A2-EE62-4DBA-A37F-199D3A60023E}" type="presParOf" srcId="{D8BC4947-1F2B-45F5-8A82-B9068457114E}" destId="{295B240B-8E8D-4925-AB1B-BE253A998D22}" srcOrd="3" destOrd="0" presId="urn:microsoft.com/office/officeart/2018/2/layout/IconVerticalSolidList"/>
    <dgm:cxn modelId="{2B2C80AA-B539-463E-9292-AC8B156565FA}" type="presParOf" srcId="{A93F6616-3117-40C8-A674-292BC397B893}" destId="{49AEDDD1-5D76-454B-B088-63E3DE894636}" srcOrd="1" destOrd="0" presId="urn:microsoft.com/office/officeart/2018/2/layout/IconVerticalSolidList"/>
    <dgm:cxn modelId="{790C0D8D-612E-40DB-8BCB-A53F4FBEF4B0}" type="presParOf" srcId="{A93F6616-3117-40C8-A674-292BC397B893}" destId="{6BE917C7-FFA2-4038-9DDC-D9737B571DAC}" srcOrd="2" destOrd="0" presId="urn:microsoft.com/office/officeart/2018/2/layout/IconVerticalSolidList"/>
    <dgm:cxn modelId="{B43882DB-44BD-40CF-997E-94C287640EC4}" type="presParOf" srcId="{6BE917C7-FFA2-4038-9DDC-D9737B571DAC}" destId="{65A6732B-5286-44E5-BB6A-D46DC829AB82}" srcOrd="0" destOrd="0" presId="urn:microsoft.com/office/officeart/2018/2/layout/IconVerticalSolidList"/>
    <dgm:cxn modelId="{B3CD8254-E10F-4CC8-8489-5CD616ECF70F}" type="presParOf" srcId="{6BE917C7-FFA2-4038-9DDC-D9737B571DAC}" destId="{9D45D43E-357C-4629-B873-D15E27E10513}" srcOrd="1" destOrd="0" presId="urn:microsoft.com/office/officeart/2018/2/layout/IconVerticalSolidList"/>
    <dgm:cxn modelId="{D961498B-690F-40A1-BF5A-B6A683DC4DFD}" type="presParOf" srcId="{6BE917C7-FFA2-4038-9DDC-D9737B571DAC}" destId="{2ABC5CE7-58B1-45DE-B80B-64C01AB0BBCA}" srcOrd="2" destOrd="0" presId="urn:microsoft.com/office/officeart/2018/2/layout/IconVerticalSolidList"/>
    <dgm:cxn modelId="{89AB213F-7A02-4251-BCE2-53A042CB7A78}" type="presParOf" srcId="{6BE917C7-FFA2-4038-9DDC-D9737B571DAC}" destId="{0F5A7456-F74B-4AB8-87D6-D4B0990D8DE4}" srcOrd="3" destOrd="0" presId="urn:microsoft.com/office/officeart/2018/2/layout/IconVerticalSolidList"/>
    <dgm:cxn modelId="{0C112188-9D8C-4717-93DB-09503A4A9E78}" type="presParOf" srcId="{A93F6616-3117-40C8-A674-292BC397B893}" destId="{2D95FFF8-728E-488E-A3AA-D0F084D2F3CA}" srcOrd="3" destOrd="0" presId="urn:microsoft.com/office/officeart/2018/2/layout/IconVerticalSolidList"/>
    <dgm:cxn modelId="{434644F1-AD5E-4397-910D-F8AE3902B7CE}" type="presParOf" srcId="{A93F6616-3117-40C8-A674-292BC397B893}" destId="{E3A7A481-5B42-42E1-A75D-216414F59EC5}" srcOrd="4" destOrd="0" presId="urn:microsoft.com/office/officeart/2018/2/layout/IconVerticalSolidList"/>
    <dgm:cxn modelId="{6BB24908-594C-4FFE-8697-10907900292F}" type="presParOf" srcId="{E3A7A481-5B42-42E1-A75D-216414F59EC5}" destId="{105EC290-E144-4AF9-996A-1D2B05B4C097}" srcOrd="0" destOrd="0" presId="urn:microsoft.com/office/officeart/2018/2/layout/IconVerticalSolidList"/>
    <dgm:cxn modelId="{0B8C8718-0D5F-4201-A4B5-B18BEEF92666}" type="presParOf" srcId="{E3A7A481-5B42-42E1-A75D-216414F59EC5}" destId="{8B8B12F5-FE8B-4842-A63F-F3B7FACE8898}" srcOrd="1" destOrd="0" presId="urn:microsoft.com/office/officeart/2018/2/layout/IconVerticalSolidList"/>
    <dgm:cxn modelId="{867A91B6-7FCA-4440-B2B9-C524EBD62385}" type="presParOf" srcId="{E3A7A481-5B42-42E1-A75D-216414F59EC5}" destId="{8936F094-E191-432A-A1E6-382478B37A5A}" srcOrd="2" destOrd="0" presId="urn:microsoft.com/office/officeart/2018/2/layout/IconVerticalSolidList"/>
    <dgm:cxn modelId="{5774B6DE-A77B-459D-93DE-54AF38B92CA9}" type="presParOf" srcId="{E3A7A481-5B42-42E1-A75D-216414F59EC5}" destId="{B0EEC4C3-0C83-446C-BCD5-2F0D2009F7B8}" srcOrd="3" destOrd="0" presId="urn:microsoft.com/office/officeart/2018/2/layout/IconVerticalSolidList"/>
    <dgm:cxn modelId="{1F120270-5196-4E04-A2AE-AE9BFA041A79}" type="presParOf" srcId="{A93F6616-3117-40C8-A674-292BC397B893}" destId="{73B2CF64-5306-4ED1-AC49-FB47CACC8E34}" srcOrd="5" destOrd="0" presId="urn:microsoft.com/office/officeart/2018/2/layout/IconVerticalSolidList"/>
    <dgm:cxn modelId="{0E6F66A7-A303-40D9-9752-424FFF1AC635}" type="presParOf" srcId="{A93F6616-3117-40C8-A674-292BC397B893}" destId="{32B817D0-C1D7-4F88-AD67-9CF261497CEE}" srcOrd="6" destOrd="0" presId="urn:microsoft.com/office/officeart/2018/2/layout/IconVerticalSolidList"/>
    <dgm:cxn modelId="{F3F88124-A7B2-4CAF-9D68-1341D02597D0}" type="presParOf" srcId="{32B817D0-C1D7-4F88-AD67-9CF261497CEE}" destId="{BFC507F0-9BC1-4A8A-AD3C-4A0D79F6D215}" srcOrd="0" destOrd="0" presId="urn:microsoft.com/office/officeart/2018/2/layout/IconVerticalSolidList"/>
    <dgm:cxn modelId="{9486110D-1745-4C54-822A-FBBDCB80DE10}" type="presParOf" srcId="{32B817D0-C1D7-4F88-AD67-9CF261497CEE}" destId="{EDB66E38-F0BA-41E5-B7AE-80CDE01EE7EF}" srcOrd="1" destOrd="0" presId="urn:microsoft.com/office/officeart/2018/2/layout/IconVerticalSolidList"/>
    <dgm:cxn modelId="{5D179D5D-ACE3-4BDD-AAC9-230488D6A3AD}" type="presParOf" srcId="{32B817D0-C1D7-4F88-AD67-9CF261497CEE}" destId="{FAAB0572-5F60-4868-9BAF-F8953DF9EE0C}" srcOrd="2" destOrd="0" presId="urn:microsoft.com/office/officeart/2018/2/layout/IconVerticalSolidList"/>
    <dgm:cxn modelId="{F8C65F67-C9C3-44CF-A2D5-86CFABF705B0}" type="presParOf" srcId="{32B817D0-C1D7-4F88-AD67-9CF261497CEE}" destId="{BA714A68-8C1F-457D-9443-4015837AFB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EFF2DC-7F8D-49B8-B047-0F4245C97E9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4F9926-DDDB-41E7-A427-369A879B9883}">
      <dgm:prSet/>
      <dgm:spPr/>
      <dgm:t>
        <a:bodyPr/>
        <a:lstStyle/>
        <a:p>
          <a:r>
            <a:rPr lang="en-US"/>
            <a:t>Practice</a:t>
          </a:r>
        </a:p>
      </dgm:t>
    </dgm:pt>
    <dgm:pt modelId="{9D54150D-D299-4712-8315-F79BC808294D}" type="parTrans" cxnId="{D4A3C509-33C5-4698-8040-7344D3438E84}">
      <dgm:prSet/>
      <dgm:spPr/>
      <dgm:t>
        <a:bodyPr/>
        <a:lstStyle/>
        <a:p>
          <a:endParaRPr lang="en-US"/>
        </a:p>
      </dgm:t>
    </dgm:pt>
    <dgm:pt modelId="{7984D8F1-3625-4FC3-A6D9-4C87C0D2F2F4}" type="sibTrans" cxnId="{D4A3C509-33C5-4698-8040-7344D3438E84}">
      <dgm:prSet/>
      <dgm:spPr/>
      <dgm:t>
        <a:bodyPr/>
        <a:lstStyle/>
        <a:p>
          <a:endParaRPr lang="en-US"/>
        </a:p>
      </dgm:t>
    </dgm:pt>
    <dgm:pt modelId="{2C98472E-775F-4932-B7C2-6037D321D027}">
      <dgm:prSet/>
      <dgm:spPr/>
      <dgm:t>
        <a:bodyPr/>
        <a:lstStyle/>
        <a:p>
          <a:r>
            <a:rPr lang="en-US"/>
            <a:t>Practice writing algorithms</a:t>
          </a:r>
        </a:p>
      </dgm:t>
    </dgm:pt>
    <dgm:pt modelId="{7066DA31-CE66-4884-89B9-F16A8D0FB19F}" type="parTrans" cxnId="{AC321602-A040-4619-9EC8-17785BC0F327}">
      <dgm:prSet/>
      <dgm:spPr/>
      <dgm:t>
        <a:bodyPr/>
        <a:lstStyle/>
        <a:p>
          <a:endParaRPr lang="en-US"/>
        </a:p>
      </dgm:t>
    </dgm:pt>
    <dgm:pt modelId="{36434D7F-7D23-4A9B-81E7-88AB830739F4}" type="sibTrans" cxnId="{AC321602-A040-4619-9EC8-17785BC0F327}">
      <dgm:prSet/>
      <dgm:spPr/>
      <dgm:t>
        <a:bodyPr/>
        <a:lstStyle/>
        <a:p>
          <a:endParaRPr lang="en-US"/>
        </a:p>
      </dgm:t>
    </dgm:pt>
    <dgm:pt modelId="{A8711696-63A7-45C1-94AB-F9B3FB5CEFEF}">
      <dgm:prSet/>
      <dgm:spPr/>
      <dgm:t>
        <a:bodyPr/>
        <a:lstStyle/>
        <a:p>
          <a:r>
            <a:rPr lang="en-US"/>
            <a:t>Practice</a:t>
          </a:r>
        </a:p>
      </dgm:t>
    </dgm:pt>
    <dgm:pt modelId="{62D8F6F7-5058-419B-B4C1-F878B2BC9B47}" type="parTrans" cxnId="{53ABEF62-2C01-4BAF-8E06-296CCCC57009}">
      <dgm:prSet/>
      <dgm:spPr/>
      <dgm:t>
        <a:bodyPr/>
        <a:lstStyle/>
        <a:p>
          <a:endParaRPr lang="en-US"/>
        </a:p>
      </dgm:t>
    </dgm:pt>
    <dgm:pt modelId="{6C97D14E-A066-4771-9171-E87470C034C3}" type="sibTrans" cxnId="{53ABEF62-2C01-4BAF-8E06-296CCCC57009}">
      <dgm:prSet/>
      <dgm:spPr/>
      <dgm:t>
        <a:bodyPr/>
        <a:lstStyle/>
        <a:p>
          <a:endParaRPr lang="en-US"/>
        </a:p>
      </dgm:t>
    </dgm:pt>
    <dgm:pt modelId="{97D243CC-27CF-40B6-824E-56217BB5E5D8}">
      <dgm:prSet/>
      <dgm:spPr/>
      <dgm:t>
        <a:bodyPr/>
        <a:lstStyle/>
        <a:p>
          <a:r>
            <a:rPr lang="en-US"/>
            <a:t>Practice reading code</a:t>
          </a:r>
        </a:p>
      </dgm:t>
    </dgm:pt>
    <dgm:pt modelId="{AED80297-9201-4F38-BD03-4438C9CCBA17}" type="parTrans" cxnId="{27144084-0C05-4E41-9E4F-5CF399D985C3}">
      <dgm:prSet/>
      <dgm:spPr/>
      <dgm:t>
        <a:bodyPr/>
        <a:lstStyle/>
        <a:p>
          <a:endParaRPr lang="en-US"/>
        </a:p>
      </dgm:t>
    </dgm:pt>
    <dgm:pt modelId="{238857C8-87B5-4DFA-AA95-CEA729F360C6}" type="sibTrans" cxnId="{27144084-0C05-4E41-9E4F-5CF399D985C3}">
      <dgm:prSet/>
      <dgm:spPr/>
      <dgm:t>
        <a:bodyPr/>
        <a:lstStyle/>
        <a:p>
          <a:endParaRPr lang="en-US"/>
        </a:p>
      </dgm:t>
    </dgm:pt>
    <dgm:pt modelId="{CFCA35AC-7461-41FA-B4DE-B63AB06B0CEB}">
      <dgm:prSet/>
      <dgm:spPr/>
      <dgm:t>
        <a:bodyPr/>
        <a:lstStyle/>
        <a:p>
          <a:r>
            <a:rPr lang="en-US"/>
            <a:t>Look</a:t>
          </a:r>
        </a:p>
      </dgm:t>
    </dgm:pt>
    <dgm:pt modelId="{E9970BA5-56FD-448C-9446-306C1763844F}" type="parTrans" cxnId="{92A3B45A-6862-49DD-9F96-765562A530A5}">
      <dgm:prSet/>
      <dgm:spPr/>
      <dgm:t>
        <a:bodyPr/>
        <a:lstStyle/>
        <a:p>
          <a:endParaRPr lang="en-US"/>
        </a:p>
      </dgm:t>
    </dgm:pt>
    <dgm:pt modelId="{42C65D8B-62B8-48C3-9521-518BF78A7D32}" type="sibTrans" cxnId="{92A3B45A-6862-49DD-9F96-765562A530A5}">
      <dgm:prSet/>
      <dgm:spPr/>
      <dgm:t>
        <a:bodyPr/>
        <a:lstStyle/>
        <a:p>
          <a:endParaRPr lang="en-US"/>
        </a:p>
      </dgm:t>
    </dgm:pt>
    <dgm:pt modelId="{82905EA1-EBE3-4E95-8B64-8DA9F4EA82A2}">
      <dgm:prSet/>
      <dgm:spPr/>
      <dgm:t>
        <a:bodyPr/>
        <a:lstStyle/>
        <a:p>
          <a:r>
            <a:rPr lang="en-US"/>
            <a:t>Look for and identify reuse patterns </a:t>
          </a:r>
        </a:p>
      </dgm:t>
    </dgm:pt>
    <dgm:pt modelId="{C22B8C2B-BD7B-4E21-8AC8-14BBBB98EE3E}" type="parTrans" cxnId="{2B444768-EAFF-4B0E-8083-431C469E86E9}">
      <dgm:prSet/>
      <dgm:spPr/>
      <dgm:t>
        <a:bodyPr/>
        <a:lstStyle/>
        <a:p>
          <a:endParaRPr lang="en-US"/>
        </a:p>
      </dgm:t>
    </dgm:pt>
    <dgm:pt modelId="{8D140233-B453-46A1-AB45-4E3524D5BD31}" type="sibTrans" cxnId="{2B444768-EAFF-4B0E-8083-431C469E86E9}">
      <dgm:prSet/>
      <dgm:spPr/>
      <dgm:t>
        <a:bodyPr/>
        <a:lstStyle/>
        <a:p>
          <a:endParaRPr lang="en-US"/>
        </a:p>
      </dgm:t>
    </dgm:pt>
    <dgm:pt modelId="{D7381AA3-B7D4-4331-AF16-7F8026E5A68D}">
      <dgm:prSet/>
      <dgm:spPr/>
      <dgm:t>
        <a:bodyPr/>
        <a:lstStyle/>
        <a:p>
          <a:r>
            <a:rPr lang="en-US"/>
            <a:t>Improve</a:t>
          </a:r>
        </a:p>
      </dgm:t>
    </dgm:pt>
    <dgm:pt modelId="{751423F5-32E2-41AD-BDBF-7F135ED3B2C7}" type="parTrans" cxnId="{1A439331-0A6B-4258-90A3-7538472F83FD}">
      <dgm:prSet/>
      <dgm:spPr/>
      <dgm:t>
        <a:bodyPr/>
        <a:lstStyle/>
        <a:p>
          <a:endParaRPr lang="en-US"/>
        </a:p>
      </dgm:t>
    </dgm:pt>
    <dgm:pt modelId="{4F47F490-6A94-4C5D-8E59-C3B462F4048C}" type="sibTrans" cxnId="{1A439331-0A6B-4258-90A3-7538472F83FD}">
      <dgm:prSet/>
      <dgm:spPr/>
      <dgm:t>
        <a:bodyPr/>
        <a:lstStyle/>
        <a:p>
          <a:endParaRPr lang="en-US"/>
        </a:p>
      </dgm:t>
    </dgm:pt>
    <dgm:pt modelId="{D4577B0C-251E-4E25-9ECC-CB5F1543D015}">
      <dgm:prSet/>
      <dgm:spPr/>
      <dgm:t>
        <a:bodyPr/>
        <a:lstStyle/>
        <a:p>
          <a:r>
            <a:rPr lang="en-US"/>
            <a:t>Improve your C# knowledge</a:t>
          </a:r>
        </a:p>
      </dgm:t>
    </dgm:pt>
    <dgm:pt modelId="{6D23A19C-6EBE-4EE8-A5CC-E70F4B704CEC}" type="parTrans" cxnId="{3D3EEEFE-38B9-40C5-87F1-154CEF594BBA}">
      <dgm:prSet/>
      <dgm:spPr/>
      <dgm:t>
        <a:bodyPr/>
        <a:lstStyle/>
        <a:p>
          <a:endParaRPr lang="en-US"/>
        </a:p>
      </dgm:t>
    </dgm:pt>
    <dgm:pt modelId="{E613780E-1A64-41E7-9230-7F890638A9E4}" type="sibTrans" cxnId="{3D3EEEFE-38B9-40C5-87F1-154CEF594BBA}">
      <dgm:prSet/>
      <dgm:spPr/>
      <dgm:t>
        <a:bodyPr/>
        <a:lstStyle/>
        <a:p>
          <a:endParaRPr lang="en-US"/>
        </a:p>
      </dgm:t>
    </dgm:pt>
    <dgm:pt modelId="{5764ED02-94E3-4A57-ADF9-C128137676FD}">
      <dgm:prSet/>
      <dgm:spPr/>
      <dgm:t>
        <a:bodyPr/>
        <a:lstStyle/>
        <a:p>
          <a:r>
            <a:rPr lang="en-US"/>
            <a:t>Learn</a:t>
          </a:r>
        </a:p>
      </dgm:t>
    </dgm:pt>
    <dgm:pt modelId="{1009B5F9-3609-49EC-AE28-4A8301237703}" type="parTrans" cxnId="{95809EB9-F252-4C8E-94B1-4D85360B6640}">
      <dgm:prSet/>
      <dgm:spPr/>
      <dgm:t>
        <a:bodyPr/>
        <a:lstStyle/>
        <a:p>
          <a:endParaRPr lang="en-US"/>
        </a:p>
      </dgm:t>
    </dgm:pt>
    <dgm:pt modelId="{C99AC397-2C12-4418-8084-AF843EC080FB}" type="sibTrans" cxnId="{95809EB9-F252-4C8E-94B1-4D85360B6640}">
      <dgm:prSet/>
      <dgm:spPr/>
      <dgm:t>
        <a:bodyPr/>
        <a:lstStyle/>
        <a:p>
          <a:endParaRPr lang="en-US"/>
        </a:p>
      </dgm:t>
    </dgm:pt>
    <dgm:pt modelId="{F2A0A7DA-B3A2-4B21-9C09-02331BC30A21}">
      <dgm:prSet/>
      <dgm:spPr/>
      <dgm:t>
        <a:bodyPr/>
        <a:lstStyle/>
        <a:p>
          <a:r>
            <a:rPr lang="en-US"/>
            <a:t>Learn to write test-driven development</a:t>
          </a:r>
        </a:p>
      </dgm:t>
    </dgm:pt>
    <dgm:pt modelId="{5068126D-C928-45D7-A5CF-9F02AEF7F621}" type="parTrans" cxnId="{E0811AFF-79B0-4708-8E19-4834D5FA9BD3}">
      <dgm:prSet/>
      <dgm:spPr/>
      <dgm:t>
        <a:bodyPr/>
        <a:lstStyle/>
        <a:p>
          <a:endParaRPr lang="en-US"/>
        </a:p>
      </dgm:t>
    </dgm:pt>
    <dgm:pt modelId="{9FEDE70E-D9EC-48B2-9528-9487EF231ED9}" type="sibTrans" cxnId="{E0811AFF-79B0-4708-8E19-4834D5FA9BD3}">
      <dgm:prSet/>
      <dgm:spPr/>
      <dgm:t>
        <a:bodyPr/>
        <a:lstStyle/>
        <a:p>
          <a:endParaRPr lang="en-US"/>
        </a:p>
      </dgm:t>
    </dgm:pt>
    <dgm:pt modelId="{0C1A51E7-5100-49E6-9836-ADA0C1CC9B63}">
      <dgm:prSet/>
      <dgm:spPr/>
      <dgm:t>
        <a:bodyPr/>
        <a:lstStyle/>
        <a:p>
          <a:r>
            <a:rPr lang="en-US"/>
            <a:t>Get</a:t>
          </a:r>
        </a:p>
      </dgm:t>
    </dgm:pt>
    <dgm:pt modelId="{35E8F57D-E2AD-4C85-B2CD-2433563E73D8}" type="parTrans" cxnId="{C37BDBEC-2FF1-475B-8A7F-9B3CB62DAC29}">
      <dgm:prSet/>
      <dgm:spPr/>
      <dgm:t>
        <a:bodyPr/>
        <a:lstStyle/>
        <a:p>
          <a:endParaRPr lang="en-US"/>
        </a:p>
      </dgm:t>
    </dgm:pt>
    <dgm:pt modelId="{48BFCB1A-2D76-4ABA-8623-B0DCA79D7E6A}" type="sibTrans" cxnId="{C37BDBEC-2FF1-475B-8A7F-9B3CB62DAC29}">
      <dgm:prSet/>
      <dgm:spPr/>
      <dgm:t>
        <a:bodyPr/>
        <a:lstStyle/>
        <a:p>
          <a:endParaRPr lang="en-US"/>
        </a:p>
      </dgm:t>
    </dgm:pt>
    <dgm:pt modelId="{F297CDF4-CD75-4B99-A389-AE4BDE94C04A}">
      <dgm:prSet/>
      <dgm:spPr/>
      <dgm:t>
        <a:bodyPr/>
        <a:lstStyle/>
        <a:p>
          <a:r>
            <a:rPr lang="en-US"/>
            <a:t>Get exposure to writing functions that take functions</a:t>
          </a:r>
        </a:p>
      </dgm:t>
    </dgm:pt>
    <dgm:pt modelId="{D20D6757-28CA-4A51-9938-2268B9878FCE}" type="parTrans" cxnId="{5B06AE72-97A6-49C1-9562-F95E5BE46360}">
      <dgm:prSet/>
      <dgm:spPr/>
      <dgm:t>
        <a:bodyPr/>
        <a:lstStyle/>
        <a:p>
          <a:endParaRPr lang="en-US"/>
        </a:p>
      </dgm:t>
    </dgm:pt>
    <dgm:pt modelId="{B6171717-2203-4B2E-9FE7-4BCEECC57400}" type="sibTrans" cxnId="{5B06AE72-97A6-49C1-9562-F95E5BE46360}">
      <dgm:prSet/>
      <dgm:spPr/>
      <dgm:t>
        <a:bodyPr/>
        <a:lstStyle/>
        <a:p>
          <a:endParaRPr lang="en-US"/>
        </a:p>
      </dgm:t>
    </dgm:pt>
    <dgm:pt modelId="{E169948F-9C7B-4005-A105-E35A9425F068}">
      <dgm:prSet/>
      <dgm:spPr/>
      <dgm:t>
        <a:bodyPr/>
        <a:lstStyle/>
        <a:p>
          <a:r>
            <a:rPr lang="en-US"/>
            <a:t>Practice</a:t>
          </a:r>
        </a:p>
      </dgm:t>
    </dgm:pt>
    <dgm:pt modelId="{F5E00015-A13E-49CD-AB70-54C99053F692}" type="parTrans" cxnId="{F4206A27-04F2-442D-916F-BEC64E601EE2}">
      <dgm:prSet/>
      <dgm:spPr/>
      <dgm:t>
        <a:bodyPr/>
        <a:lstStyle/>
        <a:p>
          <a:endParaRPr lang="en-US"/>
        </a:p>
      </dgm:t>
    </dgm:pt>
    <dgm:pt modelId="{A265A612-1077-4960-A892-FCCDBD76E29E}" type="sibTrans" cxnId="{F4206A27-04F2-442D-916F-BEC64E601EE2}">
      <dgm:prSet/>
      <dgm:spPr/>
      <dgm:t>
        <a:bodyPr/>
        <a:lstStyle/>
        <a:p>
          <a:endParaRPr lang="en-US"/>
        </a:p>
      </dgm:t>
    </dgm:pt>
    <dgm:pt modelId="{0115AA39-28BF-42D4-A3EC-2FDBB7BD2175}">
      <dgm:prSet/>
      <dgm:spPr/>
      <dgm:t>
        <a:bodyPr/>
        <a:lstStyle/>
        <a:p>
          <a:r>
            <a:rPr lang="en-US"/>
            <a:t>Practice writing code following the coding stye</a:t>
          </a:r>
        </a:p>
      </dgm:t>
    </dgm:pt>
    <dgm:pt modelId="{25B60A92-7DC5-4075-B9EF-9F5A017E3A81}" type="parTrans" cxnId="{4CF6B97E-9697-45DF-AA61-4E0E4DC29A08}">
      <dgm:prSet/>
      <dgm:spPr/>
      <dgm:t>
        <a:bodyPr/>
        <a:lstStyle/>
        <a:p>
          <a:endParaRPr lang="en-US"/>
        </a:p>
      </dgm:t>
    </dgm:pt>
    <dgm:pt modelId="{1AF623AC-B54E-4ED0-8C2B-FA78D5CEF810}" type="sibTrans" cxnId="{4CF6B97E-9697-45DF-AA61-4E0E4DC29A08}">
      <dgm:prSet/>
      <dgm:spPr/>
      <dgm:t>
        <a:bodyPr/>
        <a:lstStyle/>
        <a:p>
          <a:endParaRPr lang="en-US"/>
        </a:p>
      </dgm:t>
    </dgm:pt>
    <dgm:pt modelId="{07A4012C-A94F-493A-B840-DD2906B1C935}" type="pres">
      <dgm:prSet presAssocID="{F2EFF2DC-7F8D-49B8-B047-0F4245C97E9B}" presName="Name0" presStyleCnt="0">
        <dgm:presLayoutVars>
          <dgm:dir/>
          <dgm:animLvl val="lvl"/>
          <dgm:resizeHandles val="exact"/>
        </dgm:presLayoutVars>
      </dgm:prSet>
      <dgm:spPr/>
    </dgm:pt>
    <dgm:pt modelId="{D371E236-EF11-49B1-836F-634A1E1E2E19}" type="pres">
      <dgm:prSet presAssocID="{794F9926-DDDB-41E7-A427-369A879B9883}" presName="linNode" presStyleCnt="0"/>
      <dgm:spPr/>
    </dgm:pt>
    <dgm:pt modelId="{1F6816D6-8D02-4F34-882F-AE3308A4EEB5}" type="pres">
      <dgm:prSet presAssocID="{794F9926-DDDB-41E7-A427-369A879B9883}" presName="parentText" presStyleLbl="solidFgAcc1" presStyleIdx="0" presStyleCnt="7">
        <dgm:presLayoutVars>
          <dgm:chMax val="1"/>
          <dgm:bulletEnabled/>
        </dgm:presLayoutVars>
      </dgm:prSet>
      <dgm:spPr/>
    </dgm:pt>
    <dgm:pt modelId="{53D71718-EB19-4EF8-9F29-11E4FF5A90EB}" type="pres">
      <dgm:prSet presAssocID="{794F9926-DDDB-41E7-A427-369A879B9883}" presName="descendantText" presStyleLbl="alignNode1" presStyleIdx="0" presStyleCnt="7">
        <dgm:presLayoutVars>
          <dgm:bulletEnabled/>
        </dgm:presLayoutVars>
      </dgm:prSet>
      <dgm:spPr/>
    </dgm:pt>
    <dgm:pt modelId="{46B0F89C-C0F3-44A8-A4B9-F6D6A669E08F}" type="pres">
      <dgm:prSet presAssocID="{7984D8F1-3625-4FC3-A6D9-4C87C0D2F2F4}" presName="sp" presStyleCnt="0"/>
      <dgm:spPr/>
    </dgm:pt>
    <dgm:pt modelId="{CCFC1A2E-5ED9-4710-8645-179528F60B78}" type="pres">
      <dgm:prSet presAssocID="{A8711696-63A7-45C1-94AB-F9B3FB5CEFEF}" presName="linNode" presStyleCnt="0"/>
      <dgm:spPr/>
    </dgm:pt>
    <dgm:pt modelId="{0D45D921-8D9A-4BB5-8BE8-91EAF077BD4A}" type="pres">
      <dgm:prSet presAssocID="{A8711696-63A7-45C1-94AB-F9B3FB5CEFEF}" presName="parentText" presStyleLbl="solidFgAcc1" presStyleIdx="1" presStyleCnt="7">
        <dgm:presLayoutVars>
          <dgm:chMax val="1"/>
          <dgm:bulletEnabled/>
        </dgm:presLayoutVars>
      </dgm:prSet>
      <dgm:spPr/>
    </dgm:pt>
    <dgm:pt modelId="{1A2A4C98-3A68-43C9-B1C5-96A4C06B33D6}" type="pres">
      <dgm:prSet presAssocID="{A8711696-63A7-45C1-94AB-F9B3FB5CEFEF}" presName="descendantText" presStyleLbl="alignNode1" presStyleIdx="1" presStyleCnt="7">
        <dgm:presLayoutVars>
          <dgm:bulletEnabled/>
        </dgm:presLayoutVars>
      </dgm:prSet>
      <dgm:spPr/>
    </dgm:pt>
    <dgm:pt modelId="{7E4B4C44-7800-4428-8700-431950DFBA91}" type="pres">
      <dgm:prSet presAssocID="{6C97D14E-A066-4771-9171-E87470C034C3}" presName="sp" presStyleCnt="0"/>
      <dgm:spPr/>
    </dgm:pt>
    <dgm:pt modelId="{5EBAA08C-3688-4D2A-A2F0-87F26716CC4A}" type="pres">
      <dgm:prSet presAssocID="{CFCA35AC-7461-41FA-B4DE-B63AB06B0CEB}" presName="linNode" presStyleCnt="0"/>
      <dgm:spPr/>
    </dgm:pt>
    <dgm:pt modelId="{52542F57-8453-4066-BC56-105B04D8B826}" type="pres">
      <dgm:prSet presAssocID="{CFCA35AC-7461-41FA-B4DE-B63AB06B0CEB}" presName="parentText" presStyleLbl="solidFgAcc1" presStyleIdx="2" presStyleCnt="7">
        <dgm:presLayoutVars>
          <dgm:chMax val="1"/>
          <dgm:bulletEnabled/>
        </dgm:presLayoutVars>
      </dgm:prSet>
      <dgm:spPr/>
    </dgm:pt>
    <dgm:pt modelId="{EABA8001-64FA-423A-ADA4-D365957716F1}" type="pres">
      <dgm:prSet presAssocID="{CFCA35AC-7461-41FA-B4DE-B63AB06B0CEB}" presName="descendantText" presStyleLbl="alignNode1" presStyleIdx="2" presStyleCnt="7">
        <dgm:presLayoutVars>
          <dgm:bulletEnabled/>
        </dgm:presLayoutVars>
      </dgm:prSet>
      <dgm:spPr/>
    </dgm:pt>
    <dgm:pt modelId="{04ED33A8-860E-43A8-A3AF-AED46F776CF7}" type="pres">
      <dgm:prSet presAssocID="{42C65D8B-62B8-48C3-9521-518BF78A7D32}" presName="sp" presStyleCnt="0"/>
      <dgm:spPr/>
    </dgm:pt>
    <dgm:pt modelId="{F148016D-455C-44F9-AAA3-37C1DCE86158}" type="pres">
      <dgm:prSet presAssocID="{D7381AA3-B7D4-4331-AF16-7F8026E5A68D}" presName="linNode" presStyleCnt="0"/>
      <dgm:spPr/>
    </dgm:pt>
    <dgm:pt modelId="{DC41E204-D021-4D2C-A04C-3E58EB3386FD}" type="pres">
      <dgm:prSet presAssocID="{D7381AA3-B7D4-4331-AF16-7F8026E5A68D}" presName="parentText" presStyleLbl="solidFgAcc1" presStyleIdx="3" presStyleCnt="7">
        <dgm:presLayoutVars>
          <dgm:chMax val="1"/>
          <dgm:bulletEnabled/>
        </dgm:presLayoutVars>
      </dgm:prSet>
      <dgm:spPr/>
    </dgm:pt>
    <dgm:pt modelId="{85AAEEFE-E86E-4829-99E8-714CD498D4D7}" type="pres">
      <dgm:prSet presAssocID="{D7381AA3-B7D4-4331-AF16-7F8026E5A68D}" presName="descendantText" presStyleLbl="alignNode1" presStyleIdx="3" presStyleCnt="7">
        <dgm:presLayoutVars>
          <dgm:bulletEnabled/>
        </dgm:presLayoutVars>
      </dgm:prSet>
      <dgm:spPr/>
    </dgm:pt>
    <dgm:pt modelId="{B3D92209-F78E-4CA5-988B-916D04B8E42A}" type="pres">
      <dgm:prSet presAssocID="{4F47F490-6A94-4C5D-8E59-C3B462F4048C}" presName="sp" presStyleCnt="0"/>
      <dgm:spPr/>
    </dgm:pt>
    <dgm:pt modelId="{AD4B7DDD-E6F6-4389-BFC0-0CCBD76DF111}" type="pres">
      <dgm:prSet presAssocID="{5764ED02-94E3-4A57-ADF9-C128137676FD}" presName="linNode" presStyleCnt="0"/>
      <dgm:spPr/>
    </dgm:pt>
    <dgm:pt modelId="{CEEF6B0D-09C9-4F25-8A18-36236597E4E4}" type="pres">
      <dgm:prSet presAssocID="{5764ED02-94E3-4A57-ADF9-C128137676FD}" presName="parentText" presStyleLbl="solidFgAcc1" presStyleIdx="4" presStyleCnt="7">
        <dgm:presLayoutVars>
          <dgm:chMax val="1"/>
          <dgm:bulletEnabled/>
        </dgm:presLayoutVars>
      </dgm:prSet>
      <dgm:spPr/>
    </dgm:pt>
    <dgm:pt modelId="{2967DDF9-8EF8-4819-9229-53B60F3F56CD}" type="pres">
      <dgm:prSet presAssocID="{5764ED02-94E3-4A57-ADF9-C128137676FD}" presName="descendantText" presStyleLbl="alignNode1" presStyleIdx="4" presStyleCnt="7">
        <dgm:presLayoutVars>
          <dgm:bulletEnabled/>
        </dgm:presLayoutVars>
      </dgm:prSet>
      <dgm:spPr/>
    </dgm:pt>
    <dgm:pt modelId="{01D3476D-6650-4899-9114-7693FE5DF05F}" type="pres">
      <dgm:prSet presAssocID="{C99AC397-2C12-4418-8084-AF843EC080FB}" presName="sp" presStyleCnt="0"/>
      <dgm:spPr/>
    </dgm:pt>
    <dgm:pt modelId="{4837E822-E2D7-4884-97E0-6D31B66982FB}" type="pres">
      <dgm:prSet presAssocID="{0C1A51E7-5100-49E6-9836-ADA0C1CC9B63}" presName="linNode" presStyleCnt="0"/>
      <dgm:spPr/>
    </dgm:pt>
    <dgm:pt modelId="{74273CB9-A871-43E1-A5C0-0E629C3B521D}" type="pres">
      <dgm:prSet presAssocID="{0C1A51E7-5100-49E6-9836-ADA0C1CC9B63}" presName="parentText" presStyleLbl="solidFgAcc1" presStyleIdx="5" presStyleCnt="7">
        <dgm:presLayoutVars>
          <dgm:chMax val="1"/>
          <dgm:bulletEnabled/>
        </dgm:presLayoutVars>
      </dgm:prSet>
      <dgm:spPr/>
    </dgm:pt>
    <dgm:pt modelId="{BC200056-EE9E-46AF-A4AD-132ABE4F75FA}" type="pres">
      <dgm:prSet presAssocID="{0C1A51E7-5100-49E6-9836-ADA0C1CC9B63}" presName="descendantText" presStyleLbl="alignNode1" presStyleIdx="5" presStyleCnt="7">
        <dgm:presLayoutVars>
          <dgm:bulletEnabled/>
        </dgm:presLayoutVars>
      </dgm:prSet>
      <dgm:spPr/>
    </dgm:pt>
    <dgm:pt modelId="{E7D8711E-06EC-4CFE-943E-6F2B70B8BB14}" type="pres">
      <dgm:prSet presAssocID="{48BFCB1A-2D76-4ABA-8623-B0DCA79D7E6A}" presName="sp" presStyleCnt="0"/>
      <dgm:spPr/>
    </dgm:pt>
    <dgm:pt modelId="{6C0F5F4B-8A3E-4950-9E62-022A9636E2CA}" type="pres">
      <dgm:prSet presAssocID="{E169948F-9C7B-4005-A105-E35A9425F068}" presName="linNode" presStyleCnt="0"/>
      <dgm:spPr/>
    </dgm:pt>
    <dgm:pt modelId="{D5D4E937-FCFC-4712-8EF4-CECB7E3113DE}" type="pres">
      <dgm:prSet presAssocID="{E169948F-9C7B-4005-A105-E35A9425F068}" presName="parentText" presStyleLbl="solidFgAcc1" presStyleIdx="6" presStyleCnt="7">
        <dgm:presLayoutVars>
          <dgm:chMax val="1"/>
          <dgm:bulletEnabled/>
        </dgm:presLayoutVars>
      </dgm:prSet>
      <dgm:spPr/>
    </dgm:pt>
    <dgm:pt modelId="{D3E8F5DD-BDBE-4733-B49E-B6B45232F39E}" type="pres">
      <dgm:prSet presAssocID="{E169948F-9C7B-4005-A105-E35A9425F068}" presName="descendantText" presStyleLbl="alignNode1" presStyleIdx="6" presStyleCnt="7">
        <dgm:presLayoutVars>
          <dgm:bulletEnabled/>
        </dgm:presLayoutVars>
      </dgm:prSet>
      <dgm:spPr/>
    </dgm:pt>
  </dgm:ptLst>
  <dgm:cxnLst>
    <dgm:cxn modelId="{AC321602-A040-4619-9EC8-17785BC0F327}" srcId="{794F9926-DDDB-41E7-A427-369A879B9883}" destId="{2C98472E-775F-4932-B7C2-6037D321D027}" srcOrd="0" destOrd="0" parTransId="{7066DA31-CE66-4884-89B9-F16A8D0FB19F}" sibTransId="{36434D7F-7D23-4A9B-81E7-88AB830739F4}"/>
    <dgm:cxn modelId="{D4A3C509-33C5-4698-8040-7344D3438E84}" srcId="{F2EFF2DC-7F8D-49B8-B047-0F4245C97E9B}" destId="{794F9926-DDDB-41E7-A427-369A879B9883}" srcOrd="0" destOrd="0" parTransId="{9D54150D-D299-4712-8315-F79BC808294D}" sibTransId="{7984D8F1-3625-4FC3-A6D9-4C87C0D2F2F4}"/>
    <dgm:cxn modelId="{4D8AA919-6B16-47E7-8102-B09F9B2B3661}" type="presOf" srcId="{5764ED02-94E3-4A57-ADF9-C128137676FD}" destId="{CEEF6B0D-09C9-4F25-8A18-36236597E4E4}" srcOrd="0" destOrd="0" presId="urn:microsoft.com/office/officeart/2016/7/layout/VerticalHollowActionList"/>
    <dgm:cxn modelId="{E723F51D-5738-47BA-88C0-A3B113AD8303}" type="presOf" srcId="{F2EFF2DC-7F8D-49B8-B047-0F4245C97E9B}" destId="{07A4012C-A94F-493A-B840-DD2906B1C935}" srcOrd="0" destOrd="0" presId="urn:microsoft.com/office/officeart/2016/7/layout/VerticalHollowActionList"/>
    <dgm:cxn modelId="{F4206A27-04F2-442D-916F-BEC64E601EE2}" srcId="{F2EFF2DC-7F8D-49B8-B047-0F4245C97E9B}" destId="{E169948F-9C7B-4005-A105-E35A9425F068}" srcOrd="6" destOrd="0" parTransId="{F5E00015-A13E-49CD-AB70-54C99053F692}" sibTransId="{A265A612-1077-4960-A892-FCCDBD76E29E}"/>
    <dgm:cxn modelId="{1A439331-0A6B-4258-90A3-7538472F83FD}" srcId="{F2EFF2DC-7F8D-49B8-B047-0F4245C97E9B}" destId="{D7381AA3-B7D4-4331-AF16-7F8026E5A68D}" srcOrd="3" destOrd="0" parTransId="{751423F5-32E2-41AD-BDBF-7F135ED3B2C7}" sibTransId="{4F47F490-6A94-4C5D-8E59-C3B462F4048C}"/>
    <dgm:cxn modelId="{E9E47A5F-A79F-4CA9-8327-161CB65200EE}" type="presOf" srcId="{D4577B0C-251E-4E25-9ECC-CB5F1543D015}" destId="{85AAEEFE-E86E-4829-99E8-714CD498D4D7}" srcOrd="0" destOrd="0" presId="urn:microsoft.com/office/officeart/2016/7/layout/VerticalHollowActionList"/>
    <dgm:cxn modelId="{53ABEF62-2C01-4BAF-8E06-296CCCC57009}" srcId="{F2EFF2DC-7F8D-49B8-B047-0F4245C97E9B}" destId="{A8711696-63A7-45C1-94AB-F9B3FB5CEFEF}" srcOrd="1" destOrd="0" parTransId="{62D8F6F7-5058-419B-B4C1-F878B2BC9B47}" sibTransId="{6C97D14E-A066-4771-9171-E87470C034C3}"/>
    <dgm:cxn modelId="{67FCDD43-8D19-4505-873B-623EECE0D4B7}" type="presOf" srcId="{0C1A51E7-5100-49E6-9836-ADA0C1CC9B63}" destId="{74273CB9-A871-43E1-A5C0-0E629C3B521D}" srcOrd="0" destOrd="0" presId="urn:microsoft.com/office/officeart/2016/7/layout/VerticalHollowActionList"/>
    <dgm:cxn modelId="{D3922166-7FA6-45EE-A636-A0A8355B69FE}" type="presOf" srcId="{CFCA35AC-7461-41FA-B4DE-B63AB06B0CEB}" destId="{52542F57-8453-4066-BC56-105B04D8B826}" srcOrd="0" destOrd="0" presId="urn:microsoft.com/office/officeart/2016/7/layout/VerticalHollowActionList"/>
    <dgm:cxn modelId="{2B444768-EAFF-4B0E-8083-431C469E86E9}" srcId="{CFCA35AC-7461-41FA-B4DE-B63AB06B0CEB}" destId="{82905EA1-EBE3-4E95-8B64-8DA9F4EA82A2}" srcOrd="0" destOrd="0" parTransId="{C22B8C2B-BD7B-4E21-8AC8-14BBBB98EE3E}" sibTransId="{8D140233-B453-46A1-AB45-4E3524D5BD31}"/>
    <dgm:cxn modelId="{3487A76F-2BC8-477C-A942-CECBED3B4A6D}" type="presOf" srcId="{F2A0A7DA-B3A2-4B21-9C09-02331BC30A21}" destId="{2967DDF9-8EF8-4819-9229-53B60F3F56CD}" srcOrd="0" destOrd="0" presId="urn:microsoft.com/office/officeart/2016/7/layout/VerticalHollowActionList"/>
    <dgm:cxn modelId="{5B06AE72-97A6-49C1-9562-F95E5BE46360}" srcId="{0C1A51E7-5100-49E6-9836-ADA0C1CC9B63}" destId="{F297CDF4-CD75-4B99-A389-AE4BDE94C04A}" srcOrd="0" destOrd="0" parTransId="{D20D6757-28CA-4A51-9938-2268B9878FCE}" sibTransId="{B6171717-2203-4B2E-9FE7-4BCEECC57400}"/>
    <dgm:cxn modelId="{6BB99573-F829-434F-B2FF-A2CDAD8555CE}" type="presOf" srcId="{D7381AA3-B7D4-4331-AF16-7F8026E5A68D}" destId="{DC41E204-D021-4D2C-A04C-3E58EB3386FD}" srcOrd="0" destOrd="0" presId="urn:microsoft.com/office/officeart/2016/7/layout/VerticalHollowActionList"/>
    <dgm:cxn modelId="{92A3B45A-6862-49DD-9F96-765562A530A5}" srcId="{F2EFF2DC-7F8D-49B8-B047-0F4245C97E9B}" destId="{CFCA35AC-7461-41FA-B4DE-B63AB06B0CEB}" srcOrd="2" destOrd="0" parTransId="{E9970BA5-56FD-448C-9446-306C1763844F}" sibTransId="{42C65D8B-62B8-48C3-9521-518BF78A7D32}"/>
    <dgm:cxn modelId="{4CF6B97E-9697-45DF-AA61-4E0E4DC29A08}" srcId="{E169948F-9C7B-4005-A105-E35A9425F068}" destId="{0115AA39-28BF-42D4-A3EC-2FDBB7BD2175}" srcOrd="0" destOrd="0" parTransId="{25B60A92-7DC5-4075-B9EF-9F5A017E3A81}" sibTransId="{1AF623AC-B54E-4ED0-8C2B-FA78D5CEF810}"/>
    <dgm:cxn modelId="{27144084-0C05-4E41-9E4F-5CF399D985C3}" srcId="{A8711696-63A7-45C1-94AB-F9B3FB5CEFEF}" destId="{97D243CC-27CF-40B6-824E-56217BB5E5D8}" srcOrd="0" destOrd="0" parTransId="{AED80297-9201-4F38-BD03-4438C9CCBA17}" sibTransId="{238857C8-87B5-4DFA-AA95-CEA729F360C6}"/>
    <dgm:cxn modelId="{B5CC9B84-2A3E-4B9E-BAF6-F84A76B81A3B}" type="presOf" srcId="{97D243CC-27CF-40B6-824E-56217BB5E5D8}" destId="{1A2A4C98-3A68-43C9-B1C5-96A4C06B33D6}" srcOrd="0" destOrd="0" presId="urn:microsoft.com/office/officeart/2016/7/layout/VerticalHollowActionList"/>
    <dgm:cxn modelId="{635ECB84-126E-4471-B62F-D76EC96FB778}" type="presOf" srcId="{794F9926-DDDB-41E7-A427-369A879B9883}" destId="{1F6816D6-8D02-4F34-882F-AE3308A4EEB5}" srcOrd="0" destOrd="0" presId="urn:microsoft.com/office/officeart/2016/7/layout/VerticalHollowActionList"/>
    <dgm:cxn modelId="{3BB00588-2736-4E0A-8369-D791BE508C57}" type="presOf" srcId="{82905EA1-EBE3-4E95-8B64-8DA9F4EA82A2}" destId="{EABA8001-64FA-423A-ADA4-D365957716F1}" srcOrd="0" destOrd="0" presId="urn:microsoft.com/office/officeart/2016/7/layout/VerticalHollowActionList"/>
    <dgm:cxn modelId="{8F5BF5A6-61B1-4483-BD26-EB6C216B405D}" type="presOf" srcId="{2C98472E-775F-4932-B7C2-6037D321D027}" destId="{53D71718-EB19-4EF8-9F29-11E4FF5A90EB}" srcOrd="0" destOrd="0" presId="urn:microsoft.com/office/officeart/2016/7/layout/VerticalHollowActionList"/>
    <dgm:cxn modelId="{517C7FAD-DEED-4D2D-85ED-B8747DBAD010}" type="presOf" srcId="{F297CDF4-CD75-4B99-A389-AE4BDE94C04A}" destId="{BC200056-EE9E-46AF-A4AD-132ABE4F75FA}" srcOrd="0" destOrd="0" presId="urn:microsoft.com/office/officeart/2016/7/layout/VerticalHollowActionList"/>
    <dgm:cxn modelId="{32C662B8-60E7-4FF6-A78C-8412E49EC619}" type="presOf" srcId="{E169948F-9C7B-4005-A105-E35A9425F068}" destId="{D5D4E937-FCFC-4712-8EF4-CECB7E3113DE}" srcOrd="0" destOrd="0" presId="urn:microsoft.com/office/officeart/2016/7/layout/VerticalHollowActionList"/>
    <dgm:cxn modelId="{95809EB9-F252-4C8E-94B1-4D85360B6640}" srcId="{F2EFF2DC-7F8D-49B8-B047-0F4245C97E9B}" destId="{5764ED02-94E3-4A57-ADF9-C128137676FD}" srcOrd="4" destOrd="0" parTransId="{1009B5F9-3609-49EC-AE28-4A8301237703}" sibTransId="{C99AC397-2C12-4418-8084-AF843EC080FB}"/>
    <dgm:cxn modelId="{A9616DC3-8BCE-4B38-8D5E-3CB6E84872F1}" type="presOf" srcId="{0115AA39-28BF-42D4-A3EC-2FDBB7BD2175}" destId="{D3E8F5DD-BDBE-4733-B49E-B6B45232F39E}" srcOrd="0" destOrd="0" presId="urn:microsoft.com/office/officeart/2016/7/layout/VerticalHollowActionList"/>
    <dgm:cxn modelId="{16F593E7-F095-4AF8-A039-C8E131E8AB39}" type="presOf" srcId="{A8711696-63A7-45C1-94AB-F9B3FB5CEFEF}" destId="{0D45D921-8D9A-4BB5-8BE8-91EAF077BD4A}" srcOrd="0" destOrd="0" presId="urn:microsoft.com/office/officeart/2016/7/layout/VerticalHollowActionList"/>
    <dgm:cxn modelId="{C37BDBEC-2FF1-475B-8A7F-9B3CB62DAC29}" srcId="{F2EFF2DC-7F8D-49B8-B047-0F4245C97E9B}" destId="{0C1A51E7-5100-49E6-9836-ADA0C1CC9B63}" srcOrd="5" destOrd="0" parTransId="{35E8F57D-E2AD-4C85-B2CD-2433563E73D8}" sibTransId="{48BFCB1A-2D76-4ABA-8623-B0DCA79D7E6A}"/>
    <dgm:cxn modelId="{3D3EEEFE-38B9-40C5-87F1-154CEF594BBA}" srcId="{D7381AA3-B7D4-4331-AF16-7F8026E5A68D}" destId="{D4577B0C-251E-4E25-9ECC-CB5F1543D015}" srcOrd="0" destOrd="0" parTransId="{6D23A19C-6EBE-4EE8-A5CC-E70F4B704CEC}" sibTransId="{E613780E-1A64-41E7-9230-7F890638A9E4}"/>
    <dgm:cxn modelId="{E0811AFF-79B0-4708-8E19-4834D5FA9BD3}" srcId="{5764ED02-94E3-4A57-ADF9-C128137676FD}" destId="{F2A0A7DA-B3A2-4B21-9C09-02331BC30A21}" srcOrd="0" destOrd="0" parTransId="{5068126D-C928-45D7-A5CF-9F02AEF7F621}" sibTransId="{9FEDE70E-D9EC-48B2-9528-9487EF231ED9}"/>
    <dgm:cxn modelId="{0FF6021B-1C0B-4B0E-9CF5-1AEF5DB4A2A4}" type="presParOf" srcId="{07A4012C-A94F-493A-B840-DD2906B1C935}" destId="{D371E236-EF11-49B1-836F-634A1E1E2E19}" srcOrd="0" destOrd="0" presId="urn:microsoft.com/office/officeart/2016/7/layout/VerticalHollowActionList"/>
    <dgm:cxn modelId="{F87EB3C9-2E6E-4119-A043-F381725F5E2B}" type="presParOf" srcId="{D371E236-EF11-49B1-836F-634A1E1E2E19}" destId="{1F6816D6-8D02-4F34-882F-AE3308A4EEB5}" srcOrd="0" destOrd="0" presId="urn:microsoft.com/office/officeart/2016/7/layout/VerticalHollowActionList"/>
    <dgm:cxn modelId="{3B5CA1EB-66F5-4B78-AEDA-EBF627380AE7}" type="presParOf" srcId="{D371E236-EF11-49B1-836F-634A1E1E2E19}" destId="{53D71718-EB19-4EF8-9F29-11E4FF5A90EB}" srcOrd="1" destOrd="0" presId="urn:microsoft.com/office/officeart/2016/7/layout/VerticalHollowActionList"/>
    <dgm:cxn modelId="{1032501D-CBBE-4FFA-A1EB-EFECCA9B76D3}" type="presParOf" srcId="{07A4012C-A94F-493A-B840-DD2906B1C935}" destId="{46B0F89C-C0F3-44A8-A4B9-F6D6A669E08F}" srcOrd="1" destOrd="0" presId="urn:microsoft.com/office/officeart/2016/7/layout/VerticalHollowActionList"/>
    <dgm:cxn modelId="{EE846C60-F792-40D9-87C9-08A0E772F371}" type="presParOf" srcId="{07A4012C-A94F-493A-B840-DD2906B1C935}" destId="{CCFC1A2E-5ED9-4710-8645-179528F60B78}" srcOrd="2" destOrd="0" presId="urn:microsoft.com/office/officeart/2016/7/layout/VerticalHollowActionList"/>
    <dgm:cxn modelId="{CAD4BAB7-B276-4E89-9541-C2095E8AAFDD}" type="presParOf" srcId="{CCFC1A2E-5ED9-4710-8645-179528F60B78}" destId="{0D45D921-8D9A-4BB5-8BE8-91EAF077BD4A}" srcOrd="0" destOrd="0" presId="urn:microsoft.com/office/officeart/2016/7/layout/VerticalHollowActionList"/>
    <dgm:cxn modelId="{63A95038-E990-407F-9026-5CFC9E157E35}" type="presParOf" srcId="{CCFC1A2E-5ED9-4710-8645-179528F60B78}" destId="{1A2A4C98-3A68-43C9-B1C5-96A4C06B33D6}" srcOrd="1" destOrd="0" presId="urn:microsoft.com/office/officeart/2016/7/layout/VerticalHollowActionList"/>
    <dgm:cxn modelId="{224EF87A-1C93-48C7-ADD6-5DC991855197}" type="presParOf" srcId="{07A4012C-A94F-493A-B840-DD2906B1C935}" destId="{7E4B4C44-7800-4428-8700-431950DFBA91}" srcOrd="3" destOrd="0" presId="urn:microsoft.com/office/officeart/2016/7/layout/VerticalHollowActionList"/>
    <dgm:cxn modelId="{54E9C2AA-8C45-42E7-8132-2C09E1D2110D}" type="presParOf" srcId="{07A4012C-A94F-493A-B840-DD2906B1C935}" destId="{5EBAA08C-3688-4D2A-A2F0-87F26716CC4A}" srcOrd="4" destOrd="0" presId="urn:microsoft.com/office/officeart/2016/7/layout/VerticalHollowActionList"/>
    <dgm:cxn modelId="{1A754590-1021-4705-A2CA-0E7A83C6B070}" type="presParOf" srcId="{5EBAA08C-3688-4D2A-A2F0-87F26716CC4A}" destId="{52542F57-8453-4066-BC56-105B04D8B826}" srcOrd="0" destOrd="0" presId="urn:microsoft.com/office/officeart/2016/7/layout/VerticalHollowActionList"/>
    <dgm:cxn modelId="{B2B70A03-9E8B-4755-9150-8D69BA27D2F0}" type="presParOf" srcId="{5EBAA08C-3688-4D2A-A2F0-87F26716CC4A}" destId="{EABA8001-64FA-423A-ADA4-D365957716F1}" srcOrd="1" destOrd="0" presId="urn:microsoft.com/office/officeart/2016/7/layout/VerticalHollowActionList"/>
    <dgm:cxn modelId="{C2B08AFE-753C-4CCB-895D-6FA98C9F4F39}" type="presParOf" srcId="{07A4012C-A94F-493A-B840-DD2906B1C935}" destId="{04ED33A8-860E-43A8-A3AF-AED46F776CF7}" srcOrd="5" destOrd="0" presId="urn:microsoft.com/office/officeart/2016/7/layout/VerticalHollowActionList"/>
    <dgm:cxn modelId="{E3E91519-494D-456F-A32F-5056F3987F8A}" type="presParOf" srcId="{07A4012C-A94F-493A-B840-DD2906B1C935}" destId="{F148016D-455C-44F9-AAA3-37C1DCE86158}" srcOrd="6" destOrd="0" presId="urn:microsoft.com/office/officeart/2016/7/layout/VerticalHollowActionList"/>
    <dgm:cxn modelId="{7EB34AB2-692F-4DB6-93EB-5767686D1148}" type="presParOf" srcId="{F148016D-455C-44F9-AAA3-37C1DCE86158}" destId="{DC41E204-D021-4D2C-A04C-3E58EB3386FD}" srcOrd="0" destOrd="0" presId="urn:microsoft.com/office/officeart/2016/7/layout/VerticalHollowActionList"/>
    <dgm:cxn modelId="{B7F15F1B-BC69-416F-9EBB-4352C87E07E7}" type="presParOf" srcId="{F148016D-455C-44F9-AAA3-37C1DCE86158}" destId="{85AAEEFE-E86E-4829-99E8-714CD498D4D7}" srcOrd="1" destOrd="0" presId="urn:microsoft.com/office/officeart/2016/7/layout/VerticalHollowActionList"/>
    <dgm:cxn modelId="{81E35D75-E9AF-45A4-AABA-05155E6CB3B1}" type="presParOf" srcId="{07A4012C-A94F-493A-B840-DD2906B1C935}" destId="{B3D92209-F78E-4CA5-988B-916D04B8E42A}" srcOrd="7" destOrd="0" presId="urn:microsoft.com/office/officeart/2016/7/layout/VerticalHollowActionList"/>
    <dgm:cxn modelId="{3E8CFDCD-BE78-4AE7-AB94-21378946438D}" type="presParOf" srcId="{07A4012C-A94F-493A-B840-DD2906B1C935}" destId="{AD4B7DDD-E6F6-4389-BFC0-0CCBD76DF111}" srcOrd="8" destOrd="0" presId="urn:microsoft.com/office/officeart/2016/7/layout/VerticalHollowActionList"/>
    <dgm:cxn modelId="{1D8CF920-4CF9-48BC-B5C1-7C21448B2616}" type="presParOf" srcId="{AD4B7DDD-E6F6-4389-BFC0-0CCBD76DF111}" destId="{CEEF6B0D-09C9-4F25-8A18-36236597E4E4}" srcOrd="0" destOrd="0" presId="urn:microsoft.com/office/officeart/2016/7/layout/VerticalHollowActionList"/>
    <dgm:cxn modelId="{7484B5AE-D18F-4314-8C00-E44B863CA8CF}" type="presParOf" srcId="{AD4B7DDD-E6F6-4389-BFC0-0CCBD76DF111}" destId="{2967DDF9-8EF8-4819-9229-53B60F3F56CD}" srcOrd="1" destOrd="0" presId="urn:microsoft.com/office/officeart/2016/7/layout/VerticalHollowActionList"/>
    <dgm:cxn modelId="{8DE6C023-DD6D-406C-80AD-59261FBCE34F}" type="presParOf" srcId="{07A4012C-A94F-493A-B840-DD2906B1C935}" destId="{01D3476D-6650-4899-9114-7693FE5DF05F}" srcOrd="9" destOrd="0" presId="urn:microsoft.com/office/officeart/2016/7/layout/VerticalHollowActionList"/>
    <dgm:cxn modelId="{7FE9934E-3D8F-4DD0-BFC2-42D1896D8192}" type="presParOf" srcId="{07A4012C-A94F-493A-B840-DD2906B1C935}" destId="{4837E822-E2D7-4884-97E0-6D31B66982FB}" srcOrd="10" destOrd="0" presId="urn:microsoft.com/office/officeart/2016/7/layout/VerticalHollowActionList"/>
    <dgm:cxn modelId="{3FF4AA08-1A2D-4F05-8074-DA380FE68BBA}" type="presParOf" srcId="{4837E822-E2D7-4884-97E0-6D31B66982FB}" destId="{74273CB9-A871-43E1-A5C0-0E629C3B521D}" srcOrd="0" destOrd="0" presId="urn:microsoft.com/office/officeart/2016/7/layout/VerticalHollowActionList"/>
    <dgm:cxn modelId="{4C9C9CD5-E16A-4403-9736-5E829E4E8749}" type="presParOf" srcId="{4837E822-E2D7-4884-97E0-6D31B66982FB}" destId="{BC200056-EE9E-46AF-A4AD-132ABE4F75FA}" srcOrd="1" destOrd="0" presId="urn:microsoft.com/office/officeart/2016/7/layout/VerticalHollowActionList"/>
    <dgm:cxn modelId="{DFE0B1D5-FAC9-4241-B5EC-71F4B6121E4A}" type="presParOf" srcId="{07A4012C-A94F-493A-B840-DD2906B1C935}" destId="{E7D8711E-06EC-4CFE-943E-6F2B70B8BB14}" srcOrd="11" destOrd="0" presId="urn:microsoft.com/office/officeart/2016/7/layout/VerticalHollowActionList"/>
    <dgm:cxn modelId="{49445803-1DAE-47E9-B9F5-0BB9B1491B01}" type="presParOf" srcId="{07A4012C-A94F-493A-B840-DD2906B1C935}" destId="{6C0F5F4B-8A3E-4950-9E62-022A9636E2CA}" srcOrd="12" destOrd="0" presId="urn:microsoft.com/office/officeart/2016/7/layout/VerticalHollowActionList"/>
    <dgm:cxn modelId="{3E55FE04-4474-41B9-B9E0-469EC2891BEB}" type="presParOf" srcId="{6C0F5F4B-8A3E-4950-9E62-022A9636E2CA}" destId="{D5D4E937-FCFC-4712-8EF4-CECB7E3113DE}" srcOrd="0" destOrd="0" presId="urn:microsoft.com/office/officeart/2016/7/layout/VerticalHollowActionList"/>
    <dgm:cxn modelId="{201DACBC-B417-47F3-A561-3469A4FF0BB9}" type="presParOf" srcId="{6C0F5F4B-8A3E-4950-9E62-022A9636E2CA}" destId="{D3E8F5DD-BDBE-4733-B49E-B6B45232F39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2A0683-A144-4E5A-9055-73D70ABEDC7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23437F-2A75-42F5-BD14-59C942C05EFC}">
      <dgm:prSet/>
      <dgm:spPr/>
      <dgm:t>
        <a:bodyPr/>
        <a:lstStyle/>
        <a:p>
          <a:r>
            <a:rPr lang="en-CA"/>
            <a:t>Following the code style</a:t>
          </a:r>
          <a:endParaRPr lang="en-US"/>
        </a:p>
      </dgm:t>
    </dgm:pt>
    <dgm:pt modelId="{CC613EE3-5047-4FE3-B41C-676C220A15B0}" type="parTrans" cxnId="{E42DBF38-4390-44FE-9CCE-28F95D42EA64}">
      <dgm:prSet/>
      <dgm:spPr/>
      <dgm:t>
        <a:bodyPr/>
        <a:lstStyle/>
        <a:p>
          <a:endParaRPr lang="en-US"/>
        </a:p>
      </dgm:t>
    </dgm:pt>
    <dgm:pt modelId="{F42594FF-ADA6-4C91-9E96-3E06662C619F}" type="sibTrans" cxnId="{E42DBF38-4390-44FE-9CCE-28F95D42EA64}">
      <dgm:prSet/>
      <dgm:spPr/>
      <dgm:t>
        <a:bodyPr/>
        <a:lstStyle/>
        <a:p>
          <a:endParaRPr lang="en-US"/>
        </a:p>
      </dgm:t>
    </dgm:pt>
    <dgm:pt modelId="{E1DB937F-F19A-4B05-9296-3C044CBF1A04}">
      <dgm:prSet/>
      <dgm:spPr/>
      <dgm:t>
        <a:bodyPr/>
        <a:lstStyle/>
        <a:p>
          <a:r>
            <a:rPr lang="en-CA"/>
            <a:t>Trying every algorithm</a:t>
          </a:r>
          <a:endParaRPr lang="en-US"/>
        </a:p>
      </dgm:t>
    </dgm:pt>
    <dgm:pt modelId="{1B187B5B-1DAF-4761-AA52-B760CFDE453D}" type="parTrans" cxnId="{669B9D9D-1402-404C-80FE-24CFFACD8ED8}">
      <dgm:prSet/>
      <dgm:spPr/>
      <dgm:t>
        <a:bodyPr/>
        <a:lstStyle/>
        <a:p>
          <a:endParaRPr lang="en-US"/>
        </a:p>
      </dgm:t>
    </dgm:pt>
    <dgm:pt modelId="{FB1D38C4-5A3A-49DF-B3B3-8EC85FCC410D}" type="sibTrans" cxnId="{669B9D9D-1402-404C-80FE-24CFFACD8ED8}">
      <dgm:prSet/>
      <dgm:spPr/>
      <dgm:t>
        <a:bodyPr/>
        <a:lstStyle/>
        <a:p>
          <a:endParaRPr lang="en-US"/>
        </a:p>
      </dgm:t>
    </dgm:pt>
    <dgm:pt modelId="{84527EC8-37BA-4968-81F0-CFF8C1787A76}">
      <dgm:prSet/>
      <dgm:spPr/>
      <dgm:t>
        <a:bodyPr/>
        <a:lstStyle/>
        <a:p>
          <a:r>
            <a:rPr lang="en-CA"/>
            <a:t>Reusing code</a:t>
          </a:r>
          <a:endParaRPr lang="en-US"/>
        </a:p>
      </dgm:t>
    </dgm:pt>
    <dgm:pt modelId="{54D4ADAC-5590-425D-A066-79EBEC19327A}" type="parTrans" cxnId="{ECC77CE8-F057-4225-BCBC-D01CDB53850A}">
      <dgm:prSet/>
      <dgm:spPr/>
      <dgm:t>
        <a:bodyPr/>
        <a:lstStyle/>
        <a:p>
          <a:endParaRPr lang="en-US"/>
        </a:p>
      </dgm:t>
    </dgm:pt>
    <dgm:pt modelId="{4F2A003B-D972-4FAD-99FD-5785FF78B4F4}" type="sibTrans" cxnId="{ECC77CE8-F057-4225-BCBC-D01CDB53850A}">
      <dgm:prSet/>
      <dgm:spPr/>
      <dgm:t>
        <a:bodyPr/>
        <a:lstStyle/>
        <a:p>
          <a:endParaRPr lang="en-US"/>
        </a:p>
      </dgm:t>
    </dgm:pt>
    <dgm:pt modelId="{FD5B4A4E-A9F6-4E75-B03E-0D65FC88F327}">
      <dgm:prSet/>
      <dgm:spPr/>
      <dgm:t>
        <a:bodyPr/>
        <a:lstStyle/>
        <a:p>
          <a:r>
            <a:rPr lang="en-CA"/>
            <a:t>Performing unsafe down casts</a:t>
          </a:r>
          <a:endParaRPr lang="en-US"/>
        </a:p>
      </dgm:t>
    </dgm:pt>
    <dgm:pt modelId="{0EBB84FA-CE6D-4EF5-ACEA-AC13B62E9688}" type="parTrans" cxnId="{62752FC3-177F-4565-9345-9A195DA09EBD}">
      <dgm:prSet/>
      <dgm:spPr/>
      <dgm:t>
        <a:bodyPr/>
        <a:lstStyle/>
        <a:p>
          <a:endParaRPr lang="en-US"/>
        </a:p>
      </dgm:t>
    </dgm:pt>
    <dgm:pt modelId="{03BFE6B6-FFD3-46BD-9642-5948DC72D0B8}" type="sibTrans" cxnId="{62752FC3-177F-4565-9345-9A195DA09EBD}">
      <dgm:prSet/>
      <dgm:spPr/>
      <dgm:t>
        <a:bodyPr/>
        <a:lstStyle/>
        <a:p>
          <a:endParaRPr lang="en-US"/>
        </a:p>
      </dgm:t>
    </dgm:pt>
    <dgm:pt modelId="{8EF3B33F-6DDB-450A-8074-1BCC6B859759}">
      <dgm:prSet/>
      <dgm:spPr/>
      <dgm:t>
        <a:bodyPr/>
        <a:lstStyle/>
        <a:p>
          <a:r>
            <a:rPr lang="en-CA"/>
            <a:t>One-off errors</a:t>
          </a:r>
          <a:endParaRPr lang="en-US"/>
        </a:p>
      </dgm:t>
    </dgm:pt>
    <dgm:pt modelId="{28FB0770-84FF-4239-B384-E1132E8A2EE0}" type="parTrans" cxnId="{D122BB58-F820-47B4-9047-035BC04F0FA1}">
      <dgm:prSet/>
      <dgm:spPr/>
      <dgm:t>
        <a:bodyPr/>
        <a:lstStyle/>
        <a:p>
          <a:endParaRPr lang="en-US"/>
        </a:p>
      </dgm:t>
    </dgm:pt>
    <dgm:pt modelId="{DFF3319C-D4DD-4DA6-86DA-5B1A25BBB425}" type="sibTrans" cxnId="{D122BB58-F820-47B4-9047-035BC04F0FA1}">
      <dgm:prSet/>
      <dgm:spPr/>
      <dgm:t>
        <a:bodyPr/>
        <a:lstStyle/>
        <a:p>
          <a:endParaRPr lang="en-US"/>
        </a:p>
      </dgm:t>
    </dgm:pt>
    <dgm:pt modelId="{32FA5318-9940-4BA1-85A2-2396533AD850}">
      <dgm:prSet/>
      <dgm:spPr/>
      <dgm:t>
        <a:bodyPr/>
        <a:lstStyle/>
        <a:p>
          <a:r>
            <a:rPr lang="en-CA" dirty="0"/>
            <a:t>Leaving extra code</a:t>
          </a:r>
          <a:endParaRPr lang="en-US" dirty="0"/>
        </a:p>
      </dgm:t>
    </dgm:pt>
    <dgm:pt modelId="{806CFD29-8E7F-4BF9-A1C8-2C83B98E21AC}" type="parTrans" cxnId="{46180396-5FBD-458D-A494-F3BE50281DF8}">
      <dgm:prSet/>
      <dgm:spPr/>
      <dgm:t>
        <a:bodyPr/>
        <a:lstStyle/>
        <a:p>
          <a:endParaRPr lang="en-US"/>
        </a:p>
      </dgm:t>
    </dgm:pt>
    <dgm:pt modelId="{CB66100C-71D8-4987-A52F-D49E0ED69C5B}" type="sibTrans" cxnId="{46180396-5FBD-458D-A494-F3BE50281DF8}">
      <dgm:prSet/>
      <dgm:spPr/>
      <dgm:t>
        <a:bodyPr/>
        <a:lstStyle/>
        <a:p>
          <a:endParaRPr lang="en-US"/>
        </a:p>
      </dgm:t>
    </dgm:pt>
    <dgm:pt modelId="{B784C480-1FCE-4D59-B579-067340F91D1B}" type="pres">
      <dgm:prSet presAssocID="{8B2A0683-A144-4E5A-9055-73D70ABEDC7A}" presName="vert0" presStyleCnt="0">
        <dgm:presLayoutVars>
          <dgm:dir/>
          <dgm:animOne val="branch"/>
          <dgm:animLvl val="lvl"/>
        </dgm:presLayoutVars>
      </dgm:prSet>
      <dgm:spPr/>
    </dgm:pt>
    <dgm:pt modelId="{88E8CD50-9761-4147-9174-F6AF4E88BCC5}" type="pres">
      <dgm:prSet presAssocID="{9523437F-2A75-42F5-BD14-59C942C05EFC}" presName="thickLine" presStyleLbl="alignNode1" presStyleIdx="0" presStyleCnt="6"/>
      <dgm:spPr/>
    </dgm:pt>
    <dgm:pt modelId="{8C915230-D6B3-49EB-8D6E-9AB7686CDFE9}" type="pres">
      <dgm:prSet presAssocID="{9523437F-2A75-42F5-BD14-59C942C05EFC}" presName="horz1" presStyleCnt="0"/>
      <dgm:spPr/>
    </dgm:pt>
    <dgm:pt modelId="{19F0B091-4648-43DB-8CEF-ED6EB1897BB8}" type="pres">
      <dgm:prSet presAssocID="{9523437F-2A75-42F5-BD14-59C942C05EFC}" presName="tx1" presStyleLbl="revTx" presStyleIdx="0" presStyleCnt="6"/>
      <dgm:spPr/>
    </dgm:pt>
    <dgm:pt modelId="{29D26F78-A07D-47A9-88C7-235E8E87FB3D}" type="pres">
      <dgm:prSet presAssocID="{9523437F-2A75-42F5-BD14-59C942C05EFC}" presName="vert1" presStyleCnt="0"/>
      <dgm:spPr/>
    </dgm:pt>
    <dgm:pt modelId="{E0683D19-2156-4953-A6ED-01F676183CCB}" type="pres">
      <dgm:prSet presAssocID="{E1DB937F-F19A-4B05-9296-3C044CBF1A04}" presName="thickLine" presStyleLbl="alignNode1" presStyleIdx="1" presStyleCnt="6"/>
      <dgm:spPr/>
    </dgm:pt>
    <dgm:pt modelId="{A8DC460A-05C9-4C74-AB40-DF5A5FAF8FCA}" type="pres">
      <dgm:prSet presAssocID="{E1DB937F-F19A-4B05-9296-3C044CBF1A04}" presName="horz1" presStyleCnt="0"/>
      <dgm:spPr/>
    </dgm:pt>
    <dgm:pt modelId="{147831D0-B3D6-4F28-91FB-93BB3422469A}" type="pres">
      <dgm:prSet presAssocID="{E1DB937F-F19A-4B05-9296-3C044CBF1A04}" presName="tx1" presStyleLbl="revTx" presStyleIdx="1" presStyleCnt="6"/>
      <dgm:spPr/>
    </dgm:pt>
    <dgm:pt modelId="{9CC25083-3631-4747-BADE-26F78F206E29}" type="pres">
      <dgm:prSet presAssocID="{E1DB937F-F19A-4B05-9296-3C044CBF1A04}" presName="vert1" presStyleCnt="0"/>
      <dgm:spPr/>
    </dgm:pt>
    <dgm:pt modelId="{CDB45C5F-5FCC-46AF-9259-D319398BE2CF}" type="pres">
      <dgm:prSet presAssocID="{84527EC8-37BA-4968-81F0-CFF8C1787A76}" presName="thickLine" presStyleLbl="alignNode1" presStyleIdx="2" presStyleCnt="6"/>
      <dgm:spPr/>
    </dgm:pt>
    <dgm:pt modelId="{993118C9-CD27-4EF5-A23C-3146DE005E63}" type="pres">
      <dgm:prSet presAssocID="{84527EC8-37BA-4968-81F0-CFF8C1787A76}" presName="horz1" presStyleCnt="0"/>
      <dgm:spPr/>
    </dgm:pt>
    <dgm:pt modelId="{C2A63676-7370-4718-83E7-275013913FAA}" type="pres">
      <dgm:prSet presAssocID="{84527EC8-37BA-4968-81F0-CFF8C1787A76}" presName="tx1" presStyleLbl="revTx" presStyleIdx="2" presStyleCnt="6"/>
      <dgm:spPr/>
    </dgm:pt>
    <dgm:pt modelId="{CB16ED57-12A1-4DC9-B913-C062AE106B98}" type="pres">
      <dgm:prSet presAssocID="{84527EC8-37BA-4968-81F0-CFF8C1787A76}" presName="vert1" presStyleCnt="0"/>
      <dgm:spPr/>
    </dgm:pt>
    <dgm:pt modelId="{CBE2F76A-5EA3-4388-B533-1C2DD09B3994}" type="pres">
      <dgm:prSet presAssocID="{FD5B4A4E-A9F6-4E75-B03E-0D65FC88F327}" presName="thickLine" presStyleLbl="alignNode1" presStyleIdx="3" presStyleCnt="6"/>
      <dgm:spPr/>
    </dgm:pt>
    <dgm:pt modelId="{46480136-0F3D-4752-BB9E-C8C6D39A54D9}" type="pres">
      <dgm:prSet presAssocID="{FD5B4A4E-A9F6-4E75-B03E-0D65FC88F327}" presName="horz1" presStyleCnt="0"/>
      <dgm:spPr/>
    </dgm:pt>
    <dgm:pt modelId="{4F67AFFE-7F6F-4F68-B3B8-AC240DE536B1}" type="pres">
      <dgm:prSet presAssocID="{FD5B4A4E-A9F6-4E75-B03E-0D65FC88F327}" presName="tx1" presStyleLbl="revTx" presStyleIdx="3" presStyleCnt="6"/>
      <dgm:spPr/>
    </dgm:pt>
    <dgm:pt modelId="{C7736B36-C522-4CE1-BE6F-5E8751E524CE}" type="pres">
      <dgm:prSet presAssocID="{FD5B4A4E-A9F6-4E75-B03E-0D65FC88F327}" presName="vert1" presStyleCnt="0"/>
      <dgm:spPr/>
    </dgm:pt>
    <dgm:pt modelId="{6493700D-01A7-45EA-897C-1B5E9716D483}" type="pres">
      <dgm:prSet presAssocID="{8EF3B33F-6DDB-450A-8074-1BCC6B859759}" presName="thickLine" presStyleLbl="alignNode1" presStyleIdx="4" presStyleCnt="6"/>
      <dgm:spPr/>
    </dgm:pt>
    <dgm:pt modelId="{AE088ACB-7C69-48E0-9F74-73467C408C68}" type="pres">
      <dgm:prSet presAssocID="{8EF3B33F-6DDB-450A-8074-1BCC6B859759}" presName="horz1" presStyleCnt="0"/>
      <dgm:spPr/>
    </dgm:pt>
    <dgm:pt modelId="{64FEAB24-1C96-46A7-830C-88B7FCA40241}" type="pres">
      <dgm:prSet presAssocID="{8EF3B33F-6DDB-450A-8074-1BCC6B859759}" presName="tx1" presStyleLbl="revTx" presStyleIdx="4" presStyleCnt="6"/>
      <dgm:spPr/>
    </dgm:pt>
    <dgm:pt modelId="{9EB0A9D3-CA81-470C-AE75-70E5D8442A2E}" type="pres">
      <dgm:prSet presAssocID="{8EF3B33F-6DDB-450A-8074-1BCC6B859759}" presName="vert1" presStyleCnt="0"/>
      <dgm:spPr/>
    </dgm:pt>
    <dgm:pt modelId="{E6E98717-5208-41B3-8181-E34D84959E4F}" type="pres">
      <dgm:prSet presAssocID="{32FA5318-9940-4BA1-85A2-2396533AD850}" presName="thickLine" presStyleLbl="alignNode1" presStyleIdx="5" presStyleCnt="6"/>
      <dgm:spPr/>
    </dgm:pt>
    <dgm:pt modelId="{73C1F348-1B69-47BB-BA84-A7E3B31D6D7D}" type="pres">
      <dgm:prSet presAssocID="{32FA5318-9940-4BA1-85A2-2396533AD850}" presName="horz1" presStyleCnt="0"/>
      <dgm:spPr/>
    </dgm:pt>
    <dgm:pt modelId="{DD58D570-76C0-4ACB-9DFD-EABC921271DC}" type="pres">
      <dgm:prSet presAssocID="{32FA5318-9940-4BA1-85A2-2396533AD850}" presName="tx1" presStyleLbl="revTx" presStyleIdx="5" presStyleCnt="6"/>
      <dgm:spPr/>
    </dgm:pt>
    <dgm:pt modelId="{D4F6F5CC-BBCD-427E-A513-D0FDB6FF91A9}" type="pres">
      <dgm:prSet presAssocID="{32FA5318-9940-4BA1-85A2-2396533AD850}" presName="vert1" presStyleCnt="0"/>
      <dgm:spPr/>
    </dgm:pt>
  </dgm:ptLst>
  <dgm:cxnLst>
    <dgm:cxn modelId="{9B52CD24-064B-439B-AFC4-BA721D4F6BB6}" type="presOf" srcId="{8B2A0683-A144-4E5A-9055-73D70ABEDC7A}" destId="{B784C480-1FCE-4D59-B579-067340F91D1B}" srcOrd="0" destOrd="0" presId="urn:microsoft.com/office/officeart/2008/layout/LinedList"/>
    <dgm:cxn modelId="{E42DBF38-4390-44FE-9CCE-28F95D42EA64}" srcId="{8B2A0683-A144-4E5A-9055-73D70ABEDC7A}" destId="{9523437F-2A75-42F5-BD14-59C942C05EFC}" srcOrd="0" destOrd="0" parTransId="{CC613EE3-5047-4FE3-B41C-676C220A15B0}" sibTransId="{F42594FF-ADA6-4C91-9E96-3E06662C619F}"/>
    <dgm:cxn modelId="{AC97C966-AC71-46FB-9AB4-E7D8B9A3DCCD}" type="presOf" srcId="{32FA5318-9940-4BA1-85A2-2396533AD850}" destId="{DD58D570-76C0-4ACB-9DFD-EABC921271DC}" srcOrd="0" destOrd="0" presId="urn:microsoft.com/office/officeart/2008/layout/LinedList"/>
    <dgm:cxn modelId="{D122BB58-F820-47B4-9047-035BC04F0FA1}" srcId="{8B2A0683-A144-4E5A-9055-73D70ABEDC7A}" destId="{8EF3B33F-6DDB-450A-8074-1BCC6B859759}" srcOrd="4" destOrd="0" parTransId="{28FB0770-84FF-4239-B384-E1132E8A2EE0}" sibTransId="{DFF3319C-D4DD-4DA6-86DA-5B1A25BBB425}"/>
    <dgm:cxn modelId="{B129D28A-B22F-4AB6-B5F8-1D634E2E70BA}" type="presOf" srcId="{84527EC8-37BA-4968-81F0-CFF8C1787A76}" destId="{C2A63676-7370-4718-83E7-275013913FAA}" srcOrd="0" destOrd="0" presId="urn:microsoft.com/office/officeart/2008/layout/LinedList"/>
    <dgm:cxn modelId="{46180396-5FBD-458D-A494-F3BE50281DF8}" srcId="{8B2A0683-A144-4E5A-9055-73D70ABEDC7A}" destId="{32FA5318-9940-4BA1-85A2-2396533AD850}" srcOrd="5" destOrd="0" parTransId="{806CFD29-8E7F-4BF9-A1C8-2C83B98E21AC}" sibTransId="{CB66100C-71D8-4987-A52F-D49E0ED69C5B}"/>
    <dgm:cxn modelId="{669B9D9D-1402-404C-80FE-24CFFACD8ED8}" srcId="{8B2A0683-A144-4E5A-9055-73D70ABEDC7A}" destId="{E1DB937F-F19A-4B05-9296-3C044CBF1A04}" srcOrd="1" destOrd="0" parTransId="{1B187B5B-1DAF-4761-AA52-B760CFDE453D}" sibTransId="{FB1D38C4-5A3A-49DF-B3B3-8EC85FCC410D}"/>
    <dgm:cxn modelId="{62752FC3-177F-4565-9345-9A195DA09EBD}" srcId="{8B2A0683-A144-4E5A-9055-73D70ABEDC7A}" destId="{FD5B4A4E-A9F6-4E75-B03E-0D65FC88F327}" srcOrd="3" destOrd="0" parTransId="{0EBB84FA-CE6D-4EF5-ACEA-AC13B62E9688}" sibTransId="{03BFE6B6-FFD3-46BD-9642-5948DC72D0B8}"/>
    <dgm:cxn modelId="{FEA55AC4-95C5-4B7D-8D84-C36B1E166C30}" type="presOf" srcId="{8EF3B33F-6DDB-450A-8074-1BCC6B859759}" destId="{64FEAB24-1C96-46A7-830C-88B7FCA40241}" srcOrd="0" destOrd="0" presId="urn:microsoft.com/office/officeart/2008/layout/LinedList"/>
    <dgm:cxn modelId="{015928C5-C40B-482E-A077-B98E66F1CFFC}" type="presOf" srcId="{9523437F-2A75-42F5-BD14-59C942C05EFC}" destId="{19F0B091-4648-43DB-8CEF-ED6EB1897BB8}" srcOrd="0" destOrd="0" presId="urn:microsoft.com/office/officeart/2008/layout/LinedList"/>
    <dgm:cxn modelId="{9AAA31DC-3732-4571-9A6F-FE7B0B0ABB5D}" type="presOf" srcId="{FD5B4A4E-A9F6-4E75-B03E-0D65FC88F327}" destId="{4F67AFFE-7F6F-4F68-B3B8-AC240DE536B1}" srcOrd="0" destOrd="0" presId="urn:microsoft.com/office/officeart/2008/layout/LinedList"/>
    <dgm:cxn modelId="{419FB1DD-2188-4A76-843C-CFF787DC8C9D}" type="presOf" srcId="{E1DB937F-F19A-4B05-9296-3C044CBF1A04}" destId="{147831D0-B3D6-4F28-91FB-93BB3422469A}" srcOrd="0" destOrd="0" presId="urn:microsoft.com/office/officeart/2008/layout/LinedList"/>
    <dgm:cxn modelId="{ECC77CE8-F057-4225-BCBC-D01CDB53850A}" srcId="{8B2A0683-A144-4E5A-9055-73D70ABEDC7A}" destId="{84527EC8-37BA-4968-81F0-CFF8C1787A76}" srcOrd="2" destOrd="0" parTransId="{54D4ADAC-5590-425D-A066-79EBEC19327A}" sibTransId="{4F2A003B-D972-4FAD-99FD-5785FF78B4F4}"/>
    <dgm:cxn modelId="{E07F04D7-CA52-4FF6-8563-6C3D52A0E4F6}" type="presParOf" srcId="{B784C480-1FCE-4D59-B579-067340F91D1B}" destId="{88E8CD50-9761-4147-9174-F6AF4E88BCC5}" srcOrd="0" destOrd="0" presId="urn:microsoft.com/office/officeart/2008/layout/LinedList"/>
    <dgm:cxn modelId="{E7ACD15E-D046-4F1F-93A9-378DFA391BC2}" type="presParOf" srcId="{B784C480-1FCE-4D59-B579-067340F91D1B}" destId="{8C915230-D6B3-49EB-8D6E-9AB7686CDFE9}" srcOrd="1" destOrd="0" presId="urn:microsoft.com/office/officeart/2008/layout/LinedList"/>
    <dgm:cxn modelId="{0A382FBB-E6E3-477C-A3C4-22832EA6E6CC}" type="presParOf" srcId="{8C915230-D6B3-49EB-8D6E-9AB7686CDFE9}" destId="{19F0B091-4648-43DB-8CEF-ED6EB1897BB8}" srcOrd="0" destOrd="0" presId="urn:microsoft.com/office/officeart/2008/layout/LinedList"/>
    <dgm:cxn modelId="{B55AD806-49CB-4E0E-98A3-8633374DD113}" type="presParOf" srcId="{8C915230-D6B3-49EB-8D6E-9AB7686CDFE9}" destId="{29D26F78-A07D-47A9-88C7-235E8E87FB3D}" srcOrd="1" destOrd="0" presId="urn:microsoft.com/office/officeart/2008/layout/LinedList"/>
    <dgm:cxn modelId="{7390BBD7-A19A-428F-BE1A-3C73D6BCCB82}" type="presParOf" srcId="{B784C480-1FCE-4D59-B579-067340F91D1B}" destId="{E0683D19-2156-4953-A6ED-01F676183CCB}" srcOrd="2" destOrd="0" presId="urn:microsoft.com/office/officeart/2008/layout/LinedList"/>
    <dgm:cxn modelId="{A81D5779-8FAF-4CBF-8940-6BA7D53FA07A}" type="presParOf" srcId="{B784C480-1FCE-4D59-B579-067340F91D1B}" destId="{A8DC460A-05C9-4C74-AB40-DF5A5FAF8FCA}" srcOrd="3" destOrd="0" presId="urn:microsoft.com/office/officeart/2008/layout/LinedList"/>
    <dgm:cxn modelId="{0E9A8760-D7F9-4B11-9210-86D3B186EF12}" type="presParOf" srcId="{A8DC460A-05C9-4C74-AB40-DF5A5FAF8FCA}" destId="{147831D0-B3D6-4F28-91FB-93BB3422469A}" srcOrd="0" destOrd="0" presId="urn:microsoft.com/office/officeart/2008/layout/LinedList"/>
    <dgm:cxn modelId="{C049B7A4-2360-4FA6-90F9-1450AB65635F}" type="presParOf" srcId="{A8DC460A-05C9-4C74-AB40-DF5A5FAF8FCA}" destId="{9CC25083-3631-4747-BADE-26F78F206E29}" srcOrd="1" destOrd="0" presId="urn:microsoft.com/office/officeart/2008/layout/LinedList"/>
    <dgm:cxn modelId="{3521C072-A493-4840-A808-238C6A5B1564}" type="presParOf" srcId="{B784C480-1FCE-4D59-B579-067340F91D1B}" destId="{CDB45C5F-5FCC-46AF-9259-D319398BE2CF}" srcOrd="4" destOrd="0" presId="urn:microsoft.com/office/officeart/2008/layout/LinedList"/>
    <dgm:cxn modelId="{EBFAF175-5D39-4AE3-82DA-AD53E48F834E}" type="presParOf" srcId="{B784C480-1FCE-4D59-B579-067340F91D1B}" destId="{993118C9-CD27-4EF5-A23C-3146DE005E63}" srcOrd="5" destOrd="0" presId="urn:microsoft.com/office/officeart/2008/layout/LinedList"/>
    <dgm:cxn modelId="{B711C1C6-DC9C-4CE5-85F2-AC1B982CAB9B}" type="presParOf" srcId="{993118C9-CD27-4EF5-A23C-3146DE005E63}" destId="{C2A63676-7370-4718-83E7-275013913FAA}" srcOrd="0" destOrd="0" presId="urn:microsoft.com/office/officeart/2008/layout/LinedList"/>
    <dgm:cxn modelId="{7D26BEEE-BE6F-42C6-900B-0A5A24F9BDF0}" type="presParOf" srcId="{993118C9-CD27-4EF5-A23C-3146DE005E63}" destId="{CB16ED57-12A1-4DC9-B913-C062AE106B98}" srcOrd="1" destOrd="0" presId="urn:microsoft.com/office/officeart/2008/layout/LinedList"/>
    <dgm:cxn modelId="{C1F8CA5B-E5C5-49C2-8B07-7135458AAC2B}" type="presParOf" srcId="{B784C480-1FCE-4D59-B579-067340F91D1B}" destId="{CBE2F76A-5EA3-4388-B533-1C2DD09B3994}" srcOrd="6" destOrd="0" presId="urn:microsoft.com/office/officeart/2008/layout/LinedList"/>
    <dgm:cxn modelId="{5D05837E-B87E-4008-9F6D-B3F30CF982FC}" type="presParOf" srcId="{B784C480-1FCE-4D59-B579-067340F91D1B}" destId="{46480136-0F3D-4752-BB9E-C8C6D39A54D9}" srcOrd="7" destOrd="0" presId="urn:microsoft.com/office/officeart/2008/layout/LinedList"/>
    <dgm:cxn modelId="{AE48EE62-D65E-4DC6-A823-01BCFCAAC4F4}" type="presParOf" srcId="{46480136-0F3D-4752-BB9E-C8C6D39A54D9}" destId="{4F67AFFE-7F6F-4F68-B3B8-AC240DE536B1}" srcOrd="0" destOrd="0" presId="urn:microsoft.com/office/officeart/2008/layout/LinedList"/>
    <dgm:cxn modelId="{412C2A69-D749-4D3A-BC7E-67435E71D9F4}" type="presParOf" srcId="{46480136-0F3D-4752-BB9E-C8C6D39A54D9}" destId="{C7736B36-C522-4CE1-BE6F-5E8751E524CE}" srcOrd="1" destOrd="0" presId="urn:microsoft.com/office/officeart/2008/layout/LinedList"/>
    <dgm:cxn modelId="{8B41A6AC-2CCB-4197-89D3-F9C3697C5262}" type="presParOf" srcId="{B784C480-1FCE-4D59-B579-067340F91D1B}" destId="{6493700D-01A7-45EA-897C-1B5E9716D483}" srcOrd="8" destOrd="0" presId="urn:microsoft.com/office/officeart/2008/layout/LinedList"/>
    <dgm:cxn modelId="{BB364CD9-92DD-44A3-B333-888E946A6943}" type="presParOf" srcId="{B784C480-1FCE-4D59-B579-067340F91D1B}" destId="{AE088ACB-7C69-48E0-9F74-73467C408C68}" srcOrd="9" destOrd="0" presId="urn:microsoft.com/office/officeart/2008/layout/LinedList"/>
    <dgm:cxn modelId="{3CFF6098-728D-4A34-88DB-DD5F4BF2386B}" type="presParOf" srcId="{AE088ACB-7C69-48E0-9F74-73467C408C68}" destId="{64FEAB24-1C96-46A7-830C-88B7FCA40241}" srcOrd="0" destOrd="0" presId="urn:microsoft.com/office/officeart/2008/layout/LinedList"/>
    <dgm:cxn modelId="{9D5343DC-4589-4818-AF0C-0345A7294D64}" type="presParOf" srcId="{AE088ACB-7C69-48E0-9F74-73467C408C68}" destId="{9EB0A9D3-CA81-470C-AE75-70E5D8442A2E}" srcOrd="1" destOrd="0" presId="urn:microsoft.com/office/officeart/2008/layout/LinedList"/>
    <dgm:cxn modelId="{1D75334A-5F49-403E-82D7-AACFF636C3DC}" type="presParOf" srcId="{B784C480-1FCE-4D59-B579-067340F91D1B}" destId="{E6E98717-5208-41B3-8181-E34D84959E4F}" srcOrd="10" destOrd="0" presId="urn:microsoft.com/office/officeart/2008/layout/LinedList"/>
    <dgm:cxn modelId="{570E6D9E-CFFB-4029-99BA-5175ADAC7BF9}" type="presParOf" srcId="{B784C480-1FCE-4D59-B579-067340F91D1B}" destId="{73C1F348-1B69-47BB-BA84-A7E3B31D6D7D}" srcOrd="11" destOrd="0" presId="urn:microsoft.com/office/officeart/2008/layout/LinedList"/>
    <dgm:cxn modelId="{58F18042-DEEF-434B-AA8D-A033E839E2E6}" type="presParOf" srcId="{73C1F348-1B69-47BB-BA84-A7E3B31D6D7D}" destId="{DD58D570-76C0-4ACB-9DFD-EABC921271DC}" srcOrd="0" destOrd="0" presId="urn:microsoft.com/office/officeart/2008/layout/LinedList"/>
    <dgm:cxn modelId="{C5CE043C-22D1-4CF4-8BCF-4ADE31B33781}" type="presParOf" srcId="{73C1F348-1B69-47BB-BA84-A7E3B31D6D7D}" destId="{D4F6F5CC-BBCD-427E-A513-D0FDB6FF91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5FBC1-979B-438E-A443-AF648F0FB82B}">
      <dsp:nvSpPr>
        <dsp:cNvPr id="0" name=""/>
        <dsp:cNvSpPr/>
      </dsp:nvSpPr>
      <dsp:spPr>
        <a:xfrm>
          <a:off x="0" y="393402"/>
          <a:ext cx="9677915" cy="10793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Put shared code in a library</a:t>
          </a:r>
          <a:endParaRPr lang="en-US" sz="4500" kern="1200"/>
        </a:p>
      </dsp:txBody>
      <dsp:txXfrm>
        <a:off x="52688" y="446090"/>
        <a:ext cx="9572539" cy="973949"/>
      </dsp:txXfrm>
    </dsp:sp>
    <dsp:sp modelId="{5DC5FD8D-87C2-48A4-A649-050867CE4275}">
      <dsp:nvSpPr>
        <dsp:cNvPr id="0" name=""/>
        <dsp:cNvSpPr/>
      </dsp:nvSpPr>
      <dsp:spPr>
        <a:xfrm>
          <a:off x="0" y="1602327"/>
          <a:ext cx="9677915" cy="1079325"/>
        </a:xfrm>
        <a:prstGeom prst="roundRect">
          <a:avLst/>
        </a:prstGeom>
        <a:solidFill>
          <a:schemeClr val="accent5">
            <a:hueOff val="230440"/>
            <a:satOff val="-4499"/>
            <a:lumOff val="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Write unit tests</a:t>
          </a:r>
          <a:endParaRPr lang="en-US" sz="4500" kern="1200"/>
        </a:p>
      </dsp:txBody>
      <dsp:txXfrm>
        <a:off x="52688" y="1655015"/>
        <a:ext cx="9572539" cy="973949"/>
      </dsp:txXfrm>
    </dsp:sp>
    <dsp:sp modelId="{860055B7-8174-4356-82BA-A1B2BF024990}">
      <dsp:nvSpPr>
        <dsp:cNvPr id="0" name=""/>
        <dsp:cNvSpPr/>
      </dsp:nvSpPr>
      <dsp:spPr>
        <a:xfrm>
          <a:off x="0" y="2811252"/>
          <a:ext cx="9677915" cy="1079325"/>
        </a:xfrm>
        <a:prstGeom prst="roundRec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What a command-line interface is </a:t>
          </a:r>
          <a:endParaRPr lang="en-US" sz="4500" kern="1200"/>
        </a:p>
      </dsp:txBody>
      <dsp:txXfrm>
        <a:off x="52688" y="2863940"/>
        <a:ext cx="9572539" cy="973949"/>
      </dsp:txXfrm>
    </dsp:sp>
    <dsp:sp modelId="{730E88A9-60AD-4323-B0F5-EAE52F6E7061}">
      <dsp:nvSpPr>
        <dsp:cNvPr id="0" name=""/>
        <dsp:cNvSpPr/>
      </dsp:nvSpPr>
      <dsp:spPr>
        <a:xfrm>
          <a:off x="0" y="4020177"/>
          <a:ext cx="9677915" cy="1079325"/>
        </a:xfrm>
        <a:prstGeom prst="roundRect">
          <a:avLst/>
        </a:prstGeom>
        <a:solidFill>
          <a:schemeClr val="accent5">
            <a:hueOff val="691321"/>
            <a:satOff val="-13497"/>
            <a:lumOff val="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What standard-in and standard-out are</a:t>
          </a:r>
          <a:endParaRPr lang="en-US" sz="4500" kern="1200"/>
        </a:p>
      </dsp:txBody>
      <dsp:txXfrm>
        <a:off x="52688" y="4072865"/>
        <a:ext cx="9572539" cy="973949"/>
      </dsp:txXfrm>
    </dsp:sp>
    <dsp:sp modelId="{5D4AAD85-A13A-470C-8A68-241503A37EB5}">
      <dsp:nvSpPr>
        <dsp:cNvPr id="0" name=""/>
        <dsp:cNvSpPr/>
      </dsp:nvSpPr>
      <dsp:spPr>
        <a:xfrm>
          <a:off x="0" y="5229102"/>
          <a:ext cx="9677915" cy="1079325"/>
        </a:xfrm>
        <a:prstGeom prst="round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Refactor code</a:t>
          </a:r>
          <a:endParaRPr lang="en-US" sz="4500" kern="1200"/>
        </a:p>
      </dsp:txBody>
      <dsp:txXfrm>
        <a:off x="52688" y="5281790"/>
        <a:ext cx="9572539" cy="973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B7390-619C-4F68-9ADE-8633BE2E38B3}">
      <dsp:nvSpPr>
        <dsp:cNvPr id="0" name=""/>
        <dsp:cNvSpPr/>
      </dsp:nvSpPr>
      <dsp:spPr>
        <a:xfrm>
          <a:off x="0" y="2781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5DC3A-AB75-4A4B-96E8-7552ECF780F7}">
      <dsp:nvSpPr>
        <dsp:cNvPr id="0" name=""/>
        <dsp:cNvSpPr/>
      </dsp:nvSpPr>
      <dsp:spPr>
        <a:xfrm>
          <a:off x="426446" y="319973"/>
          <a:ext cx="775357" cy="775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B240B-8E8D-4925-AB1B-BE253A998D22}">
      <dsp:nvSpPr>
        <dsp:cNvPr id="0" name=""/>
        <dsp:cNvSpPr/>
      </dsp:nvSpPr>
      <dsp:spPr>
        <a:xfrm>
          <a:off x="1628250" y="2781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Making code easy to test and reuse requires extra thinking</a:t>
          </a:r>
          <a:endParaRPr lang="en-US" sz="2200" kern="1200" dirty="0"/>
        </a:p>
      </dsp:txBody>
      <dsp:txXfrm>
        <a:off x="1628250" y="2781"/>
        <a:ext cx="8049664" cy="1409740"/>
      </dsp:txXfrm>
    </dsp:sp>
    <dsp:sp modelId="{65A6732B-5286-44E5-BB6A-D46DC829AB82}">
      <dsp:nvSpPr>
        <dsp:cNvPr id="0" name=""/>
        <dsp:cNvSpPr/>
      </dsp:nvSpPr>
      <dsp:spPr>
        <a:xfrm>
          <a:off x="0" y="1764957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5D43E-357C-4629-B873-D15E27E10513}">
      <dsp:nvSpPr>
        <dsp:cNvPr id="0" name=""/>
        <dsp:cNvSpPr/>
      </dsp:nvSpPr>
      <dsp:spPr>
        <a:xfrm>
          <a:off x="426446" y="2082148"/>
          <a:ext cx="775357" cy="775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A7456-F74B-4AB8-87D6-D4B0990D8DE4}">
      <dsp:nvSpPr>
        <dsp:cNvPr id="0" name=""/>
        <dsp:cNvSpPr/>
      </dsp:nvSpPr>
      <dsp:spPr>
        <a:xfrm>
          <a:off x="1628250" y="1764957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It pays off!</a:t>
          </a:r>
          <a:endParaRPr lang="en-US" sz="2200" kern="1200"/>
        </a:p>
      </dsp:txBody>
      <dsp:txXfrm>
        <a:off x="1628250" y="1764957"/>
        <a:ext cx="8049664" cy="1409740"/>
      </dsp:txXfrm>
    </dsp:sp>
    <dsp:sp modelId="{105EC290-E144-4AF9-996A-1D2B05B4C097}">
      <dsp:nvSpPr>
        <dsp:cNvPr id="0" name=""/>
        <dsp:cNvSpPr/>
      </dsp:nvSpPr>
      <dsp:spPr>
        <a:xfrm>
          <a:off x="0" y="3527132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B12F5-FE8B-4842-A63F-F3B7FACE8898}">
      <dsp:nvSpPr>
        <dsp:cNvPr id="0" name=""/>
        <dsp:cNvSpPr/>
      </dsp:nvSpPr>
      <dsp:spPr>
        <a:xfrm>
          <a:off x="426446" y="3844324"/>
          <a:ext cx="775357" cy="775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EC4C3-0C83-446C-BCD5-2F0D2009F7B8}">
      <dsp:nvSpPr>
        <dsp:cNvPr id="0" name=""/>
        <dsp:cNvSpPr/>
      </dsp:nvSpPr>
      <dsp:spPr>
        <a:xfrm>
          <a:off x="1628250" y="3527132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Get code to work, and move what you can</a:t>
          </a:r>
          <a:endParaRPr lang="en-US" sz="2200" kern="1200"/>
        </a:p>
      </dsp:txBody>
      <dsp:txXfrm>
        <a:off x="1628250" y="3527132"/>
        <a:ext cx="8049664" cy="1409740"/>
      </dsp:txXfrm>
    </dsp:sp>
    <dsp:sp modelId="{BFC507F0-9BC1-4A8A-AD3C-4A0D79F6D215}">
      <dsp:nvSpPr>
        <dsp:cNvPr id="0" name=""/>
        <dsp:cNvSpPr/>
      </dsp:nvSpPr>
      <dsp:spPr>
        <a:xfrm>
          <a:off x="0" y="5289308"/>
          <a:ext cx="9677915" cy="1409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66E38-F0BA-41E5-B7AE-80CDE01EE7EF}">
      <dsp:nvSpPr>
        <dsp:cNvPr id="0" name=""/>
        <dsp:cNvSpPr/>
      </dsp:nvSpPr>
      <dsp:spPr>
        <a:xfrm>
          <a:off x="426446" y="5606499"/>
          <a:ext cx="775357" cy="775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14A68-8C1F-457D-9443-4015837AFBB7}">
      <dsp:nvSpPr>
        <dsp:cNvPr id="0" name=""/>
        <dsp:cNvSpPr/>
      </dsp:nvSpPr>
      <dsp:spPr>
        <a:xfrm>
          <a:off x="1628250" y="5289308"/>
          <a:ext cx="8049664" cy="1409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98" tIns="149198" rIns="149198" bIns="14919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Read other code for ideas </a:t>
          </a:r>
          <a:endParaRPr lang="en-US" sz="2200" kern="1200"/>
        </a:p>
      </dsp:txBody>
      <dsp:txXfrm>
        <a:off x="1628250" y="5289308"/>
        <a:ext cx="8049664" cy="1409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71718-EB19-4EF8-9F29-11E4FF5A90EB}">
      <dsp:nvSpPr>
        <dsp:cNvPr id="0" name=""/>
        <dsp:cNvSpPr/>
      </dsp:nvSpPr>
      <dsp:spPr>
        <a:xfrm>
          <a:off x="1935583" y="3141"/>
          <a:ext cx="7742332" cy="9097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3" tIns="231069" rIns="150223" bIns="23106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Practice writing algorithms</a:t>
          </a:r>
        </a:p>
      </dsp:txBody>
      <dsp:txXfrm>
        <a:off x="1935583" y="3141"/>
        <a:ext cx="7742332" cy="909721"/>
      </dsp:txXfrm>
    </dsp:sp>
    <dsp:sp modelId="{1F6816D6-8D02-4F34-882F-AE3308A4EEB5}">
      <dsp:nvSpPr>
        <dsp:cNvPr id="0" name=""/>
        <dsp:cNvSpPr/>
      </dsp:nvSpPr>
      <dsp:spPr>
        <a:xfrm>
          <a:off x="0" y="3141"/>
          <a:ext cx="1935583" cy="909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25" tIns="89860" rIns="102425" bIns="898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Practice</a:t>
          </a:r>
        </a:p>
      </dsp:txBody>
      <dsp:txXfrm>
        <a:off x="0" y="3141"/>
        <a:ext cx="1935583" cy="909721"/>
      </dsp:txXfrm>
    </dsp:sp>
    <dsp:sp modelId="{1A2A4C98-3A68-43C9-B1C5-96A4C06B33D6}">
      <dsp:nvSpPr>
        <dsp:cNvPr id="0" name=""/>
        <dsp:cNvSpPr/>
      </dsp:nvSpPr>
      <dsp:spPr>
        <a:xfrm>
          <a:off x="1935583" y="967445"/>
          <a:ext cx="7742332" cy="909721"/>
        </a:xfrm>
        <a:prstGeom prst="rect">
          <a:avLst/>
        </a:prstGeom>
        <a:solidFill>
          <a:schemeClr val="accent5">
            <a:hueOff val="153627"/>
            <a:satOff val="-2999"/>
            <a:lumOff val="65"/>
            <a:alphaOff val="0"/>
          </a:schemeClr>
        </a:solidFill>
        <a:ln w="19050" cap="flat" cmpd="sng" algn="ctr">
          <a:solidFill>
            <a:schemeClr val="accent5">
              <a:hueOff val="153627"/>
              <a:satOff val="-2999"/>
              <a:lumOff val="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3" tIns="231069" rIns="150223" bIns="23106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Practice reading code</a:t>
          </a:r>
        </a:p>
      </dsp:txBody>
      <dsp:txXfrm>
        <a:off x="1935583" y="967445"/>
        <a:ext cx="7742332" cy="909721"/>
      </dsp:txXfrm>
    </dsp:sp>
    <dsp:sp modelId="{0D45D921-8D9A-4BB5-8BE8-91EAF077BD4A}">
      <dsp:nvSpPr>
        <dsp:cNvPr id="0" name=""/>
        <dsp:cNvSpPr/>
      </dsp:nvSpPr>
      <dsp:spPr>
        <a:xfrm>
          <a:off x="0" y="967445"/>
          <a:ext cx="1935583" cy="909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153627"/>
              <a:satOff val="-2999"/>
              <a:lumOff val="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25" tIns="89860" rIns="102425" bIns="898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Practice</a:t>
          </a:r>
        </a:p>
      </dsp:txBody>
      <dsp:txXfrm>
        <a:off x="0" y="967445"/>
        <a:ext cx="1935583" cy="909721"/>
      </dsp:txXfrm>
    </dsp:sp>
    <dsp:sp modelId="{EABA8001-64FA-423A-ADA4-D365957716F1}">
      <dsp:nvSpPr>
        <dsp:cNvPr id="0" name=""/>
        <dsp:cNvSpPr/>
      </dsp:nvSpPr>
      <dsp:spPr>
        <a:xfrm>
          <a:off x="1935583" y="1931750"/>
          <a:ext cx="7742332" cy="909721"/>
        </a:xfrm>
        <a:prstGeom prst="rect">
          <a:avLst/>
        </a:prstGeom>
        <a:solidFill>
          <a:schemeClr val="accent5">
            <a:hueOff val="307254"/>
            <a:satOff val="-5999"/>
            <a:lumOff val="131"/>
            <a:alphaOff val="0"/>
          </a:schemeClr>
        </a:solidFill>
        <a:ln w="19050" cap="flat" cmpd="sng" algn="ctr">
          <a:solidFill>
            <a:schemeClr val="accent5">
              <a:hueOff val="307254"/>
              <a:satOff val="-5999"/>
              <a:lumOff val="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3" tIns="231069" rIns="150223" bIns="23106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Look for and identify reuse patterns </a:t>
          </a:r>
        </a:p>
      </dsp:txBody>
      <dsp:txXfrm>
        <a:off x="1935583" y="1931750"/>
        <a:ext cx="7742332" cy="909721"/>
      </dsp:txXfrm>
    </dsp:sp>
    <dsp:sp modelId="{52542F57-8453-4066-BC56-105B04D8B826}">
      <dsp:nvSpPr>
        <dsp:cNvPr id="0" name=""/>
        <dsp:cNvSpPr/>
      </dsp:nvSpPr>
      <dsp:spPr>
        <a:xfrm>
          <a:off x="0" y="1931750"/>
          <a:ext cx="1935583" cy="909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307254"/>
              <a:satOff val="-5999"/>
              <a:lumOff val="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25" tIns="89860" rIns="102425" bIns="898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Look</a:t>
          </a:r>
        </a:p>
      </dsp:txBody>
      <dsp:txXfrm>
        <a:off x="0" y="1931750"/>
        <a:ext cx="1935583" cy="909721"/>
      </dsp:txXfrm>
    </dsp:sp>
    <dsp:sp modelId="{85AAEEFE-E86E-4829-99E8-714CD498D4D7}">
      <dsp:nvSpPr>
        <dsp:cNvPr id="0" name=""/>
        <dsp:cNvSpPr/>
      </dsp:nvSpPr>
      <dsp:spPr>
        <a:xfrm>
          <a:off x="1935583" y="2896054"/>
          <a:ext cx="7742332" cy="909721"/>
        </a:xfrm>
        <a:prstGeom prst="rect">
          <a:avLst/>
        </a:prstGeom>
        <a:solidFill>
          <a:schemeClr val="accent5">
            <a:hueOff val="460881"/>
            <a:satOff val="-8998"/>
            <a:lumOff val="196"/>
            <a:alphaOff val="0"/>
          </a:schemeClr>
        </a:solidFill>
        <a:ln w="19050" cap="flat" cmpd="sng" algn="ctr">
          <a:solidFill>
            <a:schemeClr val="accent5">
              <a:hueOff val="460881"/>
              <a:satOff val="-8998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3" tIns="231069" rIns="150223" bIns="23106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Improve your C# knowledge</a:t>
          </a:r>
        </a:p>
      </dsp:txBody>
      <dsp:txXfrm>
        <a:off x="1935583" y="2896054"/>
        <a:ext cx="7742332" cy="909721"/>
      </dsp:txXfrm>
    </dsp:sp>
    <dsp:sp modelId="{DC41E204-D021-4D2C-A04C-3E58EB3386FD}">
      <dsp:nvSpPr>
        <dsp:cNvPr id="0" name=""/>
        <dsp:cNvSpPr/>
      </dsp:nvSpPr>
      <dsp:spPr>
        <a:xfrm>
          <a:off x="0" y="2896054"/>
          <a:ext cx="1935583" cy="909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460881"/>
              <a:satOff val="-8998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25" tIns="89860" rIns="102425" bIns="898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</a:t>
          </a:r>
        </a:p>
      </dsp:txBody>
      <dsp:txXfrm>
        <a:off x="0" y="2896054"/>
        <a:ext cx="1935583" cy="909721"/>
      </dsp:txXfrm>
    </dsp:sp>
    <dsp:sp modelId="{2967DDF9-8EF8-4819-9229-53B60F3F56CD}">
      <dsp:nvSpPr>
        <dsp:cNvPr id="0" name=""/>
        <dsp:cNvSpPr/>
      </dsp:nvSpPr>
      <dsp:spPr>
        <a:xfrm>
          <a:off x="1935583" y="3860358"/>
          <a:ext cx="7742332" cy="909721"/>
        </a:xfrm>
        <a:prstGeom prst="rect">
          <a:avLst/>
        </a:prstGeom>
        <a:solidFill>
          <a:schemeClr val="accent5">
            <a:hueOff val="614507"/>
            <a:satOff val="-11997"/>
            <a:lumOff val="261"/>
            <a:alphaOff val="0"/>
          </a:schemeClr>
        </a:solidFill>
        <a:ln w="19050" cap="flat" cmpd="sng" algn="ctr">
          <a:solidFill>
            <a:schemeClr val="accent5">
              <a:hueOff val="614507"/>
              <a:satOff val="-11997"/>
              <a:lumOff val="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3" tIns="231069" rIns="150223" bIns="23106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Learn to write test-driven development</a:t>
          </a:r>
        </a:p>
      </dsp:txBody>
      <dsp:txXfrm>
        <a:off x="1935583" y="3860358"/>
        <a:ext cx="7742332" cy="909721"/>
      </dsp:txXfrm>
    </dsp:sp>
    <dsp:sp modelId="{CEEF6B0D-09C9-4F25-8A18-36236597E4E4}">
      <dsp:nvSpPr>
        <dsp:cNvPr id="0" name=""/>
        <dsp:cNvSpPr/>
      </dsp:nvSpPr>
      <dsp:spPr>
        <a:xfrm>
          <a:off x="0" y="3860358"/>
          <a:ext cx="1935583" cy="909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614507"/>
              <a:satOff val="-11997"/>
              <a:lumOff val="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25" tIns="89860" rIns="102425" bIns="898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Learn</a:t>
          </a:r>
        </a:p>
      </dsp:txBody>
      <dsp:txXfrm>
        <a:off x="0" y="3860358"/>
        <a:ext cx="1935583" cy="909721"/>
      </dsp:txXfrm>
    </dsp:sp>
    <dsp:sp modelId="{BC200056-EE9E-46AF-A4AD-132ABE4F75FA}">
      <dsp:nvSpPr>
        <dsp:cNvPr id="0" name=""/>
        <dsp:cNvSpPr/>
      </dsp:nvSpPr>
      <dsp:spPr>
        <a:xfrm>
          <a:off x="1935583" y="4824663"/>
          <a:ext cx="7742332" cy="909721"/>
        </a:xfrm>
        <a:prstGeom prst="rect">
          <a:avLst/>
        </a:prstGeom>
        <a:solidFill>
          <a:schemeClr val="accent5">
            <a:hueOff val="768134"/>
            <a:satOff val="-14997"/>
            <a:lumOff val="327"/>
            <a:alphaOff val="0"/>
          </a:schemeClr>
        </a:solidFill>
        <a:ln w="19050" cap="flat" cmpd="sng" algn="ctr">
          <a:solidFill>
            <a:schemeClr val="accent5">
              <a:hueOff val="768134"/>
              <a:satOff val="-14997"/>
              <a:lumOff val="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3" tIns="231069" rIns="150223" bIns="23106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 exposure to writing functions that take functions</a:t>
          </a:r>
        </a:p>
      </dsp:txBody>
      <dsp:txXfrm>
        <a:off x="1935583" y="4824663"/>
        <a:ext cx="7742332" cy="909721"/>
      </dsp:txXfrm>
    </dsp:sp>
    <dsp:sp modelId="{74273CB9-A871-43E1-A5C0-0E629C3B521D}">
      <dsp:nvSpPr>
        <dsp:cNvPr id="0" name=""/>
        <dsp:cNvSpPr/>
      </dsp:nvSpPr>
      <dsp:spPr>
        <a:xfrm>
          <a:off x="0" y="4824663"/>
          <a:ext cx="1935583" cy="909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768134"/>
              <a:satOff val="-14997"/>
              <a:lumOff val="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25" tIns="89860" rIns="102425" bIns="898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Get</a:t>
          </a:r>
        </a:p>
      </dsp:txBody>
      <dsp:txXfrm>
        <a:off x="0" y="4824663"/>
        <a:ext cx="1935583" cy="909721"/>
      </dsp:txXfrm>
    </dsp:sp>
    <dsp:sp modelId="{D3E8F5DD-BDBE-4733-B49E-B6B45232F39E}">
      <dsp:nvSpPr>
        <dsp:cNvPr id="0" name=""/>
        <dsp:cNvSpPr/>
      </dsp:nvSpPr>
      <dsp:spPr>
        <a:xfrm>
          <a:off x="1935583" y="5788967"/>
          <a:ext cx="7742332" cy="909721"/>
        </a:xfrm>
        <a:prstGeom prst="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accent5">
              <a:hueOff val="921761"/>
              <a:satOff val="-17996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23" tIns="231069" rIns="150223" bIns="23106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Practice writing code following the coding stye</a:t>
          </a:r>
        </a:p>
      </dsp:txBody>
      <dsp:txXfrm>
        <a:off x="1935583" y="5788967"/>
        <a:ext cx="7742332" cy="909721"/>
      </dsp:txXfrm>
    </dsp:sp>
    <dsp:sp modelId="{D5D4E937-FCFC-4712-8EF4-CECB7E3113DE}">
      <dsp:nvSpPr>
        <dsp:cNvPr id="0" name=""/>
        <dsp:cNvSpPr/>
      </dsp:nvSpPr>
      <dsp:spPr>
        <a:xfrm>
          <a:off x="0" y="5788967"/>
          <a:ext cx="1935583" cy="909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921761"/>
              <a:satOff val="-17996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25" tIns="89860" rIns="102425" bIns="898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Practice</a:t>
          </a:r>
        </a:p>
      </dsp:txBody>
      <dsp:txXfrm>
        <a:off x="0" y="5788967"/>
        <a:ext cx="1935583" cy="909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8CD50-9761-4147-9174-F6AF4E88BCC5}">
      <dsp:nvSpPr>
        <dsp:cNvPr id="0" name=""/>
        <dsp:cNvSpPr/>
      </dsp:nvSpPr>
      <dsp:spPr>
        <a:xfrm>
          <a:off x="0" y="2957"/>
          <a:ext cx="104908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0B091-4648-43DB-8CEF-ED6EB1897BB8}">
      <dsp:nvSpPr>
        <dsp:cNvPr id="0" name=""/>
        <dsp:cNvSpPr/>
      </dsp:nvSpPr>
      <dsp:spPr>
        <a:xfrm>
          <a:off x="0" y="2957"/>
          <a:ext cx="10490871" cy="100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Following the code style</a:t>
          </a:r>
          <a:endParaRPr lang="en-US" sz="4600" kern="1200"/>
        </a:p>
      </dsp:txBody>
      <dsp:txXfrm>
        <a:off x="0" y="2957"/>
        <a:ext cx="10490871" cy="1008664"/>
      </dsp:txXfrm>
    </dsp:sp>
    <dsp:sp modelId="{E0683D19-2156-4953-A6ED-01F676183CCB}">
      <dsp:nvSpPr>
        <dsp:cNvPr id="0" name=""/>
        <dsp:cNvSpPr/>
      </dsp:nvSpPr>
      <dsp:spPr>
        <a:xfrm>
          <a:off x="0" y="1011621"/>
          <a:ext cx="1049087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831D0-B3D6-4F28-91FB-93BB3422469A}">
      <dsp:nvSpPr>
        <dsp:cNvPr id="0" name=""/>
        <dsp:cNvSpPr/>
      </dsp:nvSpPr>
      <dsp:spPr>
        <a:xfrm>
          <a:off x="0" y="1011621"/>
          <a:ext cx="10490871" cy="100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Trying every algorithm</a:t>
          </a:r>
          <a:endParaRPr lang="en-US" sz="4600" kern="1200"/>
        </a:p>
      </dsp:txBody>
      <dsp:txXfrm>
        <a:off x="0" y="1011621"/>
        <a:ext cx="10490871" cy="1008664"/>
      </dsp:txXfrm>
    </dsp:sp>
    <dsp:sp modelId="{CDB45C5F-5FCC-46AF-9259-D319398BE2CF}">
      <dsp:nvSpPr>
        <dsp:cNvPr id="0" name=""/>
        <dsp:cNvSpPr/>
      </dsp:nvSpPr>
      <dsp:spPr>
        <a:xfrm>
          <a:off x="0" y="2020285"/>
          <a:ext cx="1049087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3676-7370-4718-83E7-275013913FAA}">
      <dsp:nvSpPr>
        <dsp:cNvPr id="0" name=""/>
        <dsp:cNvSpPr/>
      </dsp:nvSpPr>
      <dsp:spPr>
        <a:xfrm>
          <a:off x="0" y="2020285"/>
          <a:ext cx="10490871" cy="100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Reusing code</a:t>
          </a:r>
          <a:endParaRPr lang="en-US" sz="4600" kern="1200"/>
        </a:p>
      </dsp:txBody>
      <dsp:txXfrm>
        <a:off x="0" y="2020285"/>
        <a:ext cx="10490871" cy="1008664"/>
      </dsp:txXfrm>
    </dsp:sp>
    <dsp:sp modelId="{CBE2F76A-5EA3-4388-B533-1C2DD09B3994}">
      <dsp:nvSpPr>
        <dsp:cNvPr id="0" name=""/>
        <dsp:cNvSpPr/>
      </dsp:nvSpPr>
      <dsp:spPr>
        <a:xfrm>
          <a:off x="0" y="3028950"/>
          <a:ext cx="1049087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7AFFE-7F6F-4F68-B3B8-AC240DE536B1}">
      <dsp:nvSpPr>
        <dsp:cNvPr id="0" name=""/>
        <dsp:cNvSpPr/>
      </dsp:nvSpPr>
      <dsp:spPr>
        <a:xfrm>
          <a:off x="0" y="3028950"/>
          <a:ext cx="10490871" cy="100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Performing unsafe down casts</a:t>
          </a:r>
          <a:endParaRPr lang="en-US" sz="4600" kern="1200"/>
        </a:p>
      </dsp:txBody>
      <dsp:txXfrm>
        <a:off x="0" y="3028950"/>
        <a:ext cx="10490871" cy="1008664"/>
      </dsp:txXfrm>
    </dsp:sp>
    <dsp:sp modelId="{6493700D-01A7-45EA-897C-1B5E9716D483}">
      <dsp:nvSpPr>
        <dsp:cNvPr id="0" name=""/>
        <dsp:cNvSpPr/>
      </dsp:nvSpPr>
      <dsp:spPr>
        <a:xfrm>
          <a:off x="0" y="4037614"/>
          <a:ext cx="1049087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EAB24-1C96-46A7-830C-88B7FCA40241}">
      <dsp:nvSpPr>
        <dsp:cNvPr id="0" name=""/>
        <dsp:cNvSpPr/>
      </dsp:nvSpPr>
      <dsp:spPr>
        <a:xfrm>
          <a:off x="0" y="4037614"/>
          <a:ext cx="10490871" cy="100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One-off errors</a:t>
          </a:r>
          <a:endParaRPr lang="en-US" sz="4600" kern="1200"/>
        </a:p>
      </dsp:txBody>
      <dsp:txXfrm>
        <a:off x="0" y="4037614"/>
        <a:ext cx="10490871" cy="1008664"/>
      </dsp:txXfrm>
    </dsp:sp>
    <dsp:sp modelId="{E6E98717-5208-41B3-8181-E34D84959E4F}">
      <dsp:nvSpPr>
        <dsp:cNvPr id="0" name=""/>
        <dsp:cNvSpPr/>
      </dsp:nvSpPr>
      <dsp:spPr>
        <a:xfrm>
          <a:off x="0" y="5046278"/>
          <a:ext cx="104908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8D570-76C0-4ACB-9DFD-EABC921271DC}">
      <dsp:nvSpPr>
        <dsp:cNvPr id="0" name=""/>
        <dsp:cNvSpPr/>
      </dsp:nvSpPr>
      <dsp:spPr>
        <a:xfrm>
          <a:off x="0" y="5046278"/>
          <a:ext cx="10490871" cy="100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 dirty="0"/>
            <a:t>Leaving extra code</a:t>
          </a:r>
          <a:endParaRPr lang="en-US" sz="4600" kern="1200" dirty="0"/>
        </a:p>
      </dsp:txBody>
      <dsp:txXfrm>
        <a:off x="0" y="5046278"/>
        <a:ext cx="10490871" cy="1008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786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Homework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Assignment #2 and Lab #2 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46EE-E02A-71F4-D6C7-9F4064E2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BD46F-73F8-926F-FC9C-9C61B9383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01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01F05D-B70C-96E9-5184-BAEBCD2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What did I want you to learn?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7350E86-21D4-4728-ADCF-749BDE427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794799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29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A62574-A8C3-43CD-8CCE-E161A907A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662ED4B-12D5-ED87-96AE-15FFDEB484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15000"/>
          </a:blip>
          <a:srcRect t="8536"/>
          <a:stretch/>
        </p:blipFill>
        <p:spPr>
          <a:xfrm>
            <a:off x="20" y="5712"/>
            <a:ext cx="18287980" cy="10287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2F5F07-34E6-4B28-8D8B-C76C7BD7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F4159-A0C1-336F-267A-1BA60615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What did people have trouble with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8FC8-6592-898A-08FE-1D283B18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What code to put in the common location</a:t>
            </a:r>
          </a:p>
          <a:p>
            <a:r>
              <a:rPr lang="en-CA" dirty="0">
                <a:solidFill>
                  <a:schemeClr val="bg1"/>
                </a:solidFill>
              </a:rPr>
              <a:t>How to write a test </a:t>
            </a:r>
          </a:p>
          <a:p>
            <a:r>
              <a:rPr lang="en-CA" dirty="0">
                <a:solidFill>
                  <a:schemeClr val="bg1"/>
                </a:solidFill>
              </a:rPr>
              <a:t>What to test </a:t>
            </a:r>
          </a:p>
          <a:p>
            <a:r>
              <a:rPr lang="en-CA" dirty="0">
                <a:solidFill>
                  <a:schemeClr val="bg1"/>
                </a:solidFill>
              </a:rPr>
              <a:t>The difference between command-line arguments and standard-input</a:t>
            </a:r>
          </a:p>
          <a:p>
            <a:r>
              <a:rPr lang="en-CA" dirty="0">
                <a:solidFill>
                  <a:schemeClr val="bg1"/>
                </a:solidFill>
              </a:rPr>
              <a:t>How to redirect standard-input and standard-output</a:t>
            </a:r>
          </a:p>
        </p:txBody>
      </p:sp>
    </p:spTree>
    <p:extLst>
      <p:ext uri="{BB962C8B-B14F-4D97-AF65-F5344CB8AC3E}">
        <p14:creationId xmlns:p14="http://schemas.microsoft.com/office/powerpoint/2010/main" val="295441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A57D-47C3-DB8C-3421-9B9B5C49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Some tips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0269A8C-82D8-D25F-FB9D-953228942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739679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27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46EE-E02A-71F4-D6C7-9F4064E2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BD46F-73F8-926F-FC9C-9C61B9383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64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01F05D-B70C-96E9-5184-BAEBCD2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What did I want you to learn?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12AC3DC-C744-BADE-89E0-104210EA6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566082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77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F4159-A0C1-336F-267A-1BA60615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96" y="914400"/>
            <a:ext cx="10490871" cy="2034540"/>
          </a:xfrm>
        </p:spPr>
        <p:txBody>
          <a:bodyPr>
            <a:normAutofit/>
          </a:bodyPr>
          <a:lstStyle/>
          <a:p>
            <a:r>
              <a:rPr lang="en-CA"/>
              <a:t>What did people have trouble with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330E9-D46F-C349-502A-3D8321CAB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050147"/>
              </p:ext>
            </p:extLst>
          </p:nvPr>
        </p:nvGraphicFramePr>
        <p:xfrm>
          <a:off x="1060596" y="3086100"/>
          <a:ext cx="10490871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33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8287999" cy="10286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2587" cy="10287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8971A-53CF-2357-28C5-EE2E97DC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3" y="1310185"/>
            <a:ext cx="4909563" cy="7833815"/>
          </a:xfrm>
        </p:spPr>
        <p:txBody>
          <a:bodyPr>
            <a:normAutofit/>
          </a:bodyPr>
          <a:lstStyle/>
          <a:p>
            <a:r>
              <a:rPr lang="en-CA" sz="4200">
                <a:solidFill>
                  <a:srgbClr val="FFFFFF"/>
                </a:solidFill>
              </a:rPr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88A7-8564-6357-F6B0-5FD514B7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621" y="1310185"/>
            <a:ext cx="9031185" cy="783381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3200" dirty="0">
                <a:solidFill>
                  <a:schemeClr val="tx1"/>
                </a:solidFill>
              </a:rPr>
              <a:t>Minimize nesting</a:t>
            </a:r>
          </a:p>
          <a:p>
            <a:pPr>
              <a:lnSpc>
                <a:spcPct val="150000"/>
              </a:lnSpc>
            </a:pPr>
            <a:r>
              <a:rPr lang="en-CA" sz="3200" dirty="0">
                <a:solidFill>
                  <a:schemeClr val="tx1"/>
                </a:solidFill>
              </a:rPr>
              <a:t>Declare and initialize variables</a:t>
            </a:r>
          </a:p>
          <a:p>
            <a:pPr>
              <a:lnSpc>
                <a:spcPct val="150000"/>
              </a:lnSpc>
            </a:pPr>
            <a:r>
              <a:rPr lang="en-CA" sz="3200" dirty="0">
                <a:solidFill>
                  <a:schemeClr val="tx1"/>
                </a:solidFill>
              </a:rPr>
              <a:t>Simplify, simplify, simplify </a:t>
            </a:r>
          </a:p>
          <a:p>
            <a:pPr>
              <a:lnSpc>
                <a:spcPct val="150000"/>
              </a:lnSpc>
            </a:pPr>
            <a:r>
              <a:rPr lang="en-CA" sz="3200" dirty="0">
                <a:solidFill>
                  <a:schemeClr val="tx1"/>
                </a:solidFill>
              </a:rPr>
              <a:t>Think before your code </a:t>
            </a:r>
          </a:p>
          <a:p>
            <a:pPr>
              <a:lnSpc>
                <a:spcPct val="150000"/>
              </a:lnSpc>
            </a:pPr>
            <a:r>
              <a:rPr lang="en-CA" sz="3200" dirty="0">
                <a:solidFill>
                  <a:schemeClr val="tx1"/>
                </a:solidFill>
              </a:rPr>
              <a:t>Manage your time</a:t>
            </a:r>
          </a:p>
        </p:txBody>
      </p:sp>
    </p:spTree>
    <p:extLst>
      <p:ext uri="{BB962C8B-B14F-4D97-AF65-F5344CB8AC3E}">
        <p14:creationId xmlns:p14="http://schemas.microsoft.com/office/powerpoint/2010/main" val="216018805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9630</TotalTime>
  <Words>207</Words>
  <Application>Microsoft Office PowerPoint</Application>
  <PresentationFormat>Custom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Calibri</vt:lpstr>
      <vt:lpstr>Base</vt:lpstr>
      <vt:lpstr>Homework Review</vt:lpstr>
      <vt:lpstr>Lab #2</vt:lpstr>
      <vt:lpstr>What did I want you to learn?</vt:lpstr>
      <vt:lpstr>What did people have trouble with </vt:lpstr>
      <vt:lpstr>Some tips</vt:lpstr>
      <vt:lpstr>Assignment #2</vt:lpstr>
      <vt:lpstr>What did I want you to learn?</vt:lpstr>
      <vt:lpstr>What did people have trouble with </vt:lpstr>
      <vt:lpstr>Some tips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34</cp:revision>
  <dcterms:created xsi:type="dcterms:W3CDTF">2022-10-07T01:31:58Z</dcterms:created>
  <dcterms:modified xsi:type="dcterms:W3CDTF">2023-02-21T23:30:44Z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