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69A12-921B-4A61-8AE6-C6900B1B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4A2F8E-41A8-46B3-AB95-647145CA4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52D61-0152-47E9-B797-361C2D3D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18AF1-3E33-4897-8EEA-826BA3AE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287138-9CAA-461C-BBF2-0309471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7C89B-A721-419D-BA1D-9D5FCB2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12C13E-4BC5-4AFC-8853-03A7A339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3AEE4-2BB8-40FA-8C00-6B103523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DC01D-83CB-4305-ACCF-EE56ACD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7CFB2-FA71-45BE-B6C4-88729A38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4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F6FD12-CE7B-48D6-A1CF-F2ECFBE2E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C17BB-0870-4656-B660-168E3379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DF961-FAA5-417E-8A92-3E3349FD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DDA2F-C2C8-48FE-93CE-97100E1D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E6EF2-01F6-44A7-ABDC-BAD78CB0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5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A94E5-40A8-43DE-9D15-6F17B837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74A47-4C2A-4926-839A-C1BEE1D0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D0D28-26BA-44B1-B31B-FC4ED81A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6AF41-7EC5-456C-9E90-9CC28FBE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62B7D-F16E-462A-96D2-F24AD7BF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8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A0929-74D7-4BA2-A829-9C6AD3A8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1A655-3F55-43D5-B5AC-677A9DB2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EE301-3121-48EF-BEED-C0608D31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0CDAB-A30D-49D8-8BA0-B6A7E2FE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486F6-1CB7-4672-9997-EF9D1E3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A1529-FE00-4A61-9214-273AADAB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70D8F-6CD6-4F77-A6C5-D37053E0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C5EA83-0FAD-4B42-B16C-639C1E5C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DECBB-A441-4DC3-8E67-F1EFDC4A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6F915-7CD7-4321-AD26-46847D60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F167B-F025-424A-BAB5-7B84D79F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02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22AAA-4DC0-472E-BBC3-D6024970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DBF22-DE98-44CC-A968-0CD4CCF4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86079F-921C-4008-B3C4-82373FAC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60BCF9-F260-46EA-94D8-9A55BF53E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13D9B9-2550-4901-9C1B-62579D04A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A0863F-EEDD-4216-9A87-7BA2F1D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4A1C0-B1FA-4F6A-8A83-2C223866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EB89AB-EE30-4B8D-AF41-9BE7469B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8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960A1-C1F4-4E87-A83A-FC39BC68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164B5-C3B5-48D5-8D7F-A579E74E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FF250-A27C-4072-B05E-81A29E9C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9A2D2-4D8F-42C5-949F-23365B0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C95A4-A942-4A5D-8908-95B56E60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33FC6-3BBE-4C97-80C9-4F188E9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4089D4-638E-4A21-8A9B-48B44B0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5145F-270D-4B73-963E-188E8F7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0EB6E-9CF4-4B28-B633-4EEDC6D2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4EE84F-6D35-4A39-B1B1-BA2C25CA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042D3-E494-43E8-A466-4141098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73A89B-648A-4AB8-AB21-3D40753E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22604-E7AF-4E47-8AFA-40DBCFF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A5B2-622D-417C-B565-A06E7233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602E9-17E8-4AEA-938B-5D010777C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7551E-DF3A-4FDB-BB26-055C546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E2DDD6-5298-41C5-B51A-ADE195F5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A9D88-6AB5-4951-AA15-BEAEF05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FD0E71-60D9-4802-9D5E-5E270270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E183B-6DA3-4EFB-9C16-9359426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B5EB4-7A27-4697-842C-B8618BD3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DD7A8-C3F6-4F7C-9D95-41D0E19C2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4156-8377-4542-A415-FCFDEE39CACC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A340C-E1F9-4B15-920B-8F7DCB847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C5E43-11D6-43FA-AE07-E9AD4ACA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FDC5-FEB7-4C17-9F92-331F5E7B0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CDCA8-D773-4DF7-96C4-A869D4163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EE1B9D-A501-4E62-9C1D-229B1CF2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01AE52-77BD-4680-B63B-920E4A16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734638"/>
            <a:ext cx="8964706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4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BD8169-FEB3-4A5F-989F-651A9419836A}"/>
              </a:ext>
            </a:extLst>
          </p:cNvPr>
          <p:cNvGrpSpPr/>
          <p:nvPr/>
        </p:nvGrpSpPr>
        <p:grpSpPr>
          <a:xfrm rot="10800000">
            <a:off x="5612601" y="4933949"/>
            <a:ext cx="966796" cy="1153647"/>
            <a:chOff x="5450543" y="3026569"/>
            <a:chExt cx="1152384" cy="1375103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025B99A-E109-4584-A6B0-4573965C0BFD}"/>
                </a:ext>
              </a:extLst>
            </p:cNvPr>
            <p:cNvSpPr/>
            <p:nvPr/>
          </p:nvSpPr>
          <p:spPr>
            <a:xfrm>
              <a:off x="5719482" y="3648637"/>
              <a:ext cx="753035" cy="75303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D6B538C-EA45-40FD-AF3F-16D7968BB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543" y="3249709"/>
              <a:ext cx="379218" cy="509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B3CE13C-F637-495A-BA6A-635B1EEBD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543" y="3061448"/>
              <a:ext cx="228599" cy="188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D66B4ED-FDFC-4571-BF71-A2100D4A7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2238" y="3202782"/>
              <a:ext cx="240689" cy="5561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0968E5D-7EF5-43B6-844D-F5E54FF83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2238" y="3026569"/>
              <a:ext cx="240689" cy="17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07A5170-2130-49F5-A814-286EC924F794}"/>
              </a:ext>
            </a:extLst>
          </p:cNvPr>
          <p:cNvSpPr/>
          <p:nvPr/>
        </p:nvSpPr>
        <p:spPr>
          <a:xfrm>
            <a:off x="1104900" y="190499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83B8E9-E2FA-4BED-BBB8-9307E8CB67A4}"/>
              </a:ext>
            </a:extLst>
          </p:cNvPr>
          <p:cNvSpPr/>
          <p:nvPr/>
        </p:nvSpPr>
        <p:spPr>
          <a:xfrm>
            <a:off x="1104900" y="2895599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85D84E-49FA-4FA9-8992-771544CBDC60}"/>
              </a:ext>
            </a:extLst>
          </p:cNvPr>
          <p:cNvSpPr/>
          <p:nvPr/>
        </p:nvSpPr>
        <p:spPr>
          <a:xfrm>
            <a:off x="1114424" y="3889762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7A5170-2130-49F5-A814-286EC924F794}"/>
              </a:ext>
            </a:extLst>
          </p:cNvPr>
          <p:cNvSpPr/>
          <p:nvPr/>
        </p:nvSpPr>
        <p:spPr>
          <a:xfrm>
            <a:off x="1104900" y="190499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83B8E9-E2FA-4BED-BBB8-9307E8CB67A4}"/>
              </a:ext>
            </a:extLst>
          </p:cNvPr>
          <p:cNvSpPr/>
          <p:nvPr/>
        </p:nvSpPr>
        <p:spPr>
          <a:xfrm>
            <a:off x="1104900" y="2895599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85D84E-49FA-4FA9-8992-771544CBDC60}"/>
              </a:ext>
            </a:extLst>
          </p:cNvPr>
          <p:cNvSpPr/>
          <p:nvPr/>
        </p:nvSpPr>
        <p:spPr>
          <a:xfrm>
            <a:off x="5885487" y="5979363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CF2D26B-32C2-4CE6-9753-12AE54279129}"/>
              </a:ext>
            </a:extLst>
          </p:cNvPr>
          <p:cNvGrpSpPr/>
          <p:nvPr/>
        </p:nvGrpSpPr>
        <p:grpSpPr>
          <a:xfrm>
            <a:off x="5612601" y="4933949"/>
            <a:ext cx="966796" cy="1153647"/>
            <a:chOff x="5612601" y="4933949"/>
            <a:chExt cx="966796" cy="1153647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BEBD8169-FEB3-4A5F-989F-651A9419836A}"/>
                </a:ext>
              </a:extLst>
            </p:cNvPr>
            <p:cNvGrpSpPr/>
            <p:nvPr/>
          </p:nvGrpSpPr>
          <p:grpSpPr>
            <a:xfrm rot="10800000">
              <a:off x="5612601" y="4933949"/>
              <a:ext cx="966796" cy="1153647"/>
              <a:chOff x="5450543" y="3026569"/>
              <a:chExt cx="1152384" cy="1375103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9025B99A-E109-4584-A6B0-4573965C0BFD}"/>
                  </a:ext>
                </a:extLst>
              </p:cNvPr>
              <p:cNvSpPr/>
              <p:nvPr/>
            </p:nvSpPr>
            <p:spPr>
              <a:xfrm>
                <a:off x="5719482" y="3648637"/>
                <a:ext cx="753035" cy="7530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D6B538C-EA45-40FD-AF3F-16D7968BB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543" y="3249709"/>
                <a:ext cx="379218" cy="50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BB3CE13C-F637-495A-BA6A-635B1EEBD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543" y="3061448"/>
                <a:ext cx="228599" cy="188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D66B4ED-FDFC-4571-BF71-A2100D4A7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238" y="3202782"/>
                <a:ext cx="240689" cy="556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0968E5D-7EF5-43B6-844D-F5E54FF834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2238" y="3026569"/>
                <a:ext cx="240689" cy="176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213DCD3D-0522-4F76-9F3B-FF10490A49DF}"/>
                </a:ext>
              </a:extLst>
            </p:cNvPr>
            <p:cNvSpPr/>
            <p:nvPr/>
          </p:nvSpPr>
          <p:spPr>
            <a:xfrm>
              <a:off x="6219519" y="5075526"/>
              <a:ext cx="74948" cy="74948"/>
            </a:xfrm>
            <a:prstGeom prst="ellipse">
              <a:avLst/>
            </a:prstGeom>
            <a:solidFill>
              <a:srgbClr val="017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7016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7848169-6A33-478E-B786-5B57DF5EE959}"/>
              </a:ext>
            </a:extLst>
          </p:cNvPr>
          <p:cNvCxnSpPr>
            <a:cxnSpLocks/>
            <a:stCxn id="47" idx="2"/>
          </p:cNvCxnSpPr>
          <p:nvPr/>
        </p:nvCxnSpPr>
        <p:spPr>
          <a:xfrm flipV="1">
            <a:off x="6095999" y="3574862"/>
            <a:ext cx="0" cy="253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5558B7-D710-4304-BB66-16D171C6B9B8}"/>
              </a:ext>
            </a:extLst>
          </p:cNvPr>
          <p:cNvGrpSpPr/>
          <p:nvPr/>
        </p:nvGrpSpPr>
        <p:grpSpPr>
          <a:xfrm>
            <a:off x="5612601" y="2692772"/>
            <a:ext cx="966796" cy="1153647"/>
            <a:chOff x="5612601" y="4933949"/>
            <a:chExt cx="966796" cy="115364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1ADACFD-EC6A-49C5-8F32-FF5F3EB04303}"/>
                </a:ext>
              </a:extLst>
            </p:cNvPr>
            <p:cNvGrpSpPr/>
            <p:nvPr/>
          </p:nvGrpSpPr>
          <p:grpSpPr>
            <a:xfrm rot="10800000">
              <a:off x="5612601" y="4933949"/>
              <a:ext cx="966796" cy="1153647"/>
              <a:chOff x="5450543" y="3026569"/>
              <a:chExt cx="1152384" cy="1375103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5047B44-9D80-4DA0-92AF-518ED9C71504}"/>
                  </a:ext>
                </a:extLst>
              </p:cNvPr>
              <p:cNvSpPr/>
              <p:nvPr/>
            </p:nvSpPr>
            <p:spPr>
              <a:xfrm>
                <a:off x="5719482" y="3648637"/>
                <a:ext cx="753035" cy="7530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C90C545-A9A8-4968-B626-FFE45BEDA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543" y="3249709"/>
                <a:ext cx="379218" cy="50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A6D86BED-ECCD-44BE-B6E1-3D2090496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543" y="3061448"/>
                <a:ext cx="228599" cy="188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A342C55-9A4F-44F3-9F23-1FF51C23D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238" y="3202782"/>
                <a:ext cx="240689" cy="556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E3DB9776-D6B2-444F-89DA-1B149A9C9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2238" y="3026569"/>
                <a:ext cx="240689" cy="176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63FA297-E4E1-4F02-99F5-D3CFAD23B35C}"/>
                </a:ext>
              </a:extLst>
            </p:cNvPr>
            <p:cNvSpPr/>
            <p:nvPr/>
          </p:nvSpPr>
          <p:spPr>
            <a:xfrm>
              <a:off x="6219519" y="5075526"/>
              <a:ext cx="74948" cy="74948"/>
            </a:xfrm>
            <a:prstGeom prst="ellipse">
              <a:avLst/>
            </a:prstGeom>
            <a:solidFill>
              <a:srgbClr val="017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A64FBF-906F-4793-A483-B9A5919CB8C8}"/>
              </a:ext>
            </a:extLst>
          </p:cNvPr>
          <p:cNvSpPr/>
          <p:nvPr/>
        </p:nvSpPr>
        <p:spPr>
          <a:xfrm rot="2381860">
            <a:off x="3492059" y="1313461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2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5558B7-D710-4304-BB66-16D171C6B9B8}"/>
              </a:ext>
            </a:extLst>
          </p:cNvPr>
          <p:cNvGrpSpPr/>
          <p:nvPr/>
        </p:nvGrpSpPr>
        <p:grpSpPr>
          <a:xfrm rot="7749550">
            <a:off x="5289871" y="2330278"/>
            <a:ext cx="966796" cy="1153647"/>
            <a:chOff x="5612601" y="4933949"/>
            <a:chExt cx="966796" cy="115364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1ADACFD-EC6A-49C5-8F32-FF5F3EB04303}"/>
                </a:ext>
              </a:extLst>
            </p:cNvPr>
            <p:cNvGrpSpPr/>
            <p:nvPr/>
          </p:nvGrpSpPr>
          <p:grpSpPr>
            <a:xfrm rot="10800000">
              <a:off x="5612601" y="4933949"/>
              <a:ext cx="966796" cy="1153647"/>
              <a:chOff x="5450543" y="3026569"/>
              <a:chExt cx="1152384" cy="1375103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5047B44-9D80-4DA0-92AF-518ED9C71504}"/>
                  </a:ext>
                </a:extLst>
              </p:cNvPr>
              <p:cNvSpPr/>
              <p:nvPr/>
            </p:nvSpPr>
            <p:spPr>
              <a:xfrm>
                <a:off x="5719482" y="3648637"/>
                <a:ext cx="753035" cy="7530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C90C545-A9A8-4968-B626-FFE45BEDA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543" y="3249709"/>
                <a:ext cx="379218" cy="50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A6D86BED-ECCD-44BE-B6E1-3D2090496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543" y="3061448"/>
                <a:ext cx="228599" cy="188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A342C55-9A4F-44F3-9F23-1FF51C23D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238" y="3202782"/>
                <a:ext cx="240689" cy="556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E3DB9776-D6B2-444F-89DA-1B149A9C9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2238" y="3026569"/>
                <a:ext cx="240689" cy="176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63FA297-E4E1-4F02-99F5-D3CFAD23B35C}"/>
                </a:ext>
              </a:extLst>
            </p:cNvPr>
            <p:cNvSpPr/>
            <p:nvPr/>
          </p:nvSpPr>
          <p:spPr>
            <a:xfrm>
              <a:off x="6219519" y="5075526"/>
              <a:ext cx="74948" cy="74948"/>
            </a:xfrm>
            <a:prstGeom prst="ellipse">
              <a:avLst/>
            </a:prstGeom>
            <a:solidFill>
              <a:srgbClr val="017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A64FBF-906F-4793-A483-B9A5919CB8C8}"/>
              </a:ext>
            </a:extLst>
          </p:cNvPr>
          <p:cNvSpPr/>
          <p:nvPr/>
        </p:nvSpPr>
        <p:spPr>
          <a:xfrm rot="2381860">
            <a:off x="3492059" y="1313461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09ECF67E-6F5D-4FE9-9D0A-40F7847E6AC6}"/>
              </a:ext>
            </a:extLst>
          </p:cNvPr>
          <p:cNvSpPr/>
          <p:nvPr/>
        </p:nvSpPr>
        <p:spPr>
          <a:xfrm>
            <a:off x="5881073" y="2092715"/>
            <a:ext cx="1273238" cy="1781020"/>
          </a:xfrm>
          <a:custGeom>
            <a:avLst/>
            <a:gdLst>
              <a:gd name="connsiteX0" fmla="*/ 95365 w 1742288"/>
              <a:gd name="connsiteY0" fmla="*/ 1382002 h 1547404"/>
              <a:gd name="connsiteX1" fmla="*/ 167083 w 1742288"/>
              <a:gd name="connsiteY1" fmla="*/ 1435791 h 1547404"/>
              <a:gd name="connsiteX2" fmla="*/ 1637294 w 1742288"/>
              <a:gd name="connsiteY2" fmla="*/ 1453720 h 1547404"/>
              <a:gd name="connsiteX3" fmla="*/ 1619365 w 1742288"/>
              <a:gd name="connsiteY3" fmla="*/ 144873 h 1547404"/>
              <a:gd name="connsiteX4" fmla="*/ 1583506 w 1742288"/>
              <a:gd name="connsiteY4" fmla="*/ 91085 h 1547404"/>
              <a:gd name="connsiteX0" fmla="*/ 95365 w 1742288"/>
              <a:gd name="connsiteY0" fmla="*/ 1549244 h 1714646"/>
              <a:gd name="connsiteX1" fmla="*/ 167083 w 1742288"/>
              <a:gd name="connsiteY1" fmla="*/ 1603033 h 1714646"/>
              <a:gd name="connsiteX2" fmla="*/ 1637294 w 1742288"/>
              <a:gd name="connsiteY2" fmla="*/ 1620962 h 1714646"/>
              <a:gd name="connsiteX3" fmla="*/ 1619365 w 1742288"/>
              <a:gd name="connsiteY3" fmla="*/ 312115 h 1714646"/>
              <a:gd name="connsiteX4" fmla="*/ 1332494 w 1742288"/>
              <a:gd name="connsiteY4" fmla="*/ 25245 h 1714646"/>
              <a:gd name="connsiteX0" fmla="*/ 95365 w 1877772"/>
              <a:gd name="connsiteY0" fmla="*/ 1543431 h 1703524"/>
              <a:gd name="connsiteX1" fmla="*/ 167083 w 1877772"/>
              <a:gd name="connsiteY1" fmla="*/ 1597220 h 1703524"/>
              <a:gd name="connsiteX2" fmla="*/ 1637294 w 1877772"/>
              <a:gd name="connsiteY2" fmla="*/ 1615149 h 1703524"/>
              <a:gd name="connsiteX3" fmla="*/ 1870377 w 1877772"/>
              <a:gd name="connsiteY3" fmla="*/ 378019 h 1703524"/>
              <a:gd name="connsiteX4" fmla="*/ 1332494 w 1877772"/>
              <a:gd name="connsiteY4" fmla="*/ 19432 h 1703524"/>
              <a:gd name="connsiteX0" fmla="*/ 79696 w 1854985"/>
              <a:gd name="connsiteY0" fmla="*/ 1543431 h 1650157"/>
              <a:gd name="connsiteX1" fmla="*/ 151414 w 1854985"/>
              <a:gd name="connsiteY1" fmla="*/ 1597220 h 1650157"/>
              <a:gd name="connsiteX2" fmla="*/ 1370613 w 1854985"/>
              <a:gd name="connsiteY2" fmla="*/ 1543432 h 1650157"/>
              <a:gd name="connsiteX3" fmla="*/ 1854708 w 1854985"/>
              <a:gd name="connsiteY3" fmla="*/ 378019 h 1650157"/>
              <a:gd name="connsiteX4" fmla="*/ 1316825 w 1854985"/>
              <a:gd name="connsiteY4" fmla="*/ 19432 h 1650157"/>
              <a:gd name="connsiteX0" fmla="*/ 79696 w 1859199"/>
              <a:gd name="connsiteY0" fmla="*/ 1543431 h 1744414"/>
              <a:gd name="connsiteX1" fmla="*/ 151414 w 1859199"/>
              <a:gd name="connsiteY1" fmla="*/ 1597220 h 1744414"/>
              <a:gd name="connsiteX2" fmla="*/ 1370613 w 1859199"/>
              <a:gd name="connsiteY2" fmla="*/ 1543432 h 1744414"/>
              <a:gd name="connsiteX3" fmla="*/ 1854708 w 1859199"/>
              <a:gd name="connsiteY3" fmla="*/ 378019 h 1744414"/>
              <a:gd name="connsiteX4" fmla="*/ 1316825 w 1859199"/>
              <a:gd name="connsiteY4" fmla="*/ 19432 h 1744414"/>
              <a:gd name="connsiteX0" fmla="*/ 79696 w 1854985"/>
              <a:gd name="connsiteY0" fmla="*/ 1533593 h 1618761"/>
              <a:gd name="connsiteX1" fmla="*/ 151414 w 1854985"/>
              <a:gd name="connsiteY1" fmla="*/ 1587382 h 1618761"/>
              <a:gd name="connsiteX2" fmla="*/ 1370613 w 1854985"/>
              <a:gd name="connsiteY2" fmla="*/ 1533594 h 1618761"/>
              <a:gd name="connsiteX3" fmla="*/ 1854708 w 1854985"/>
              <a:gd name="connsiteY3" fmla="*/ 672981 h 1618761"/>
              <a:gd name="connsiteX4" fmla="*/ 1316825 w 1854985"/>
              <a:gd name="connsiteY4" fmla="*/ 9594 h 1618761"/>
              <a:gd name="connsiteX0" fmla="*/ 79696 w 1854985"/>
              <a:gd name="connsiteY0" fmla="*/ 1538044 h 1623212"/>
              <a:gd name="connsiteX1" fmla="*/ 151414 w 1854985"/>
              <a:gd name="connsiteY1" fmla="*/ 1591833 h 1623212"/>
              <a:gd name="connsiteX2" fmla="*/ 1370613 w 1854985"/>
              <a:gd name="connsiteY2" fmla="*/ 1538045 h 1623212"/>
              <a:gd name="connsiteX3" fmla="*/ 1854708 w 1854985"/>
              <a:gd name="connsiteY3" fmla="*/ 677432 h 1623212"/>
              <a:gd name="connsiteX4" fmla="*/ 1316825 w 1854985"/>
              <a:gd name="connsiteY4" fmla="*/ 14045 h 1623212"/>
              <a:gd name="connsiteX0" fmla="*/ 8777 w 1783968"/>
              <a:gd name="connsiteY0" fmla="*/ 1538044 h 1642530"/>
              <a:gd name="connsiteX1" fmla="*/ 797672 w 1783968"/>
              <a:gd name="connsiteY1" fmla="*/ 1627692 h 1642530"/>
              <a:gd name="connsiteX2" fmla="*/ 1299694 w 1783968"/>
              <a:gd name="connsiteY2" fmla="*/ 1538045 h 1642530"/>
              <a:gd name="connsiteX3" fmla="*/ 1783789 w 1783968"/>
              <a:gd name="connsiteY3" fmla="*/ 677432 h 1642530"/>
              <a:gd name="connsiteX4" fmla="*/ 1245906 w 1783968"/>
              <a:gd name="connsiteY4" fmla="*/ 14045 h 1642530"/>
              <a:gd name="connsiteX0" fmla="*/ 9821 w 1784833"/>
              <a:gd name="connsiteY0" fmla="*/ 1538044 h 1677137"/>
              <a:gd name="connsiteX1" fmla="*/ 798716 w 1784833"/>
              <a:gd name="connsiteY1" fmla="*/ 1627692 h 1677137"/>
              <a:gd name="connsiteX2" fmla="*/ 1784833 w 1784833"/>
              <a:gd name="connsiteY2" fmla="*/ 677432 h 1677137"/>
              <a:gd name="connsiteX3" fmla="*/ 1246950 w 1784833"/>
              <a:gd name="connsiteY3" fmla="*/ 14045 h 1677137"/>
              <a:gd name="connsiteX0" fmla="*/ 5493 w 1780505"/>
              <a:gd name="connsiteY0" fmla="*/ 1538044 h 1692420"/>
              <a:gd name="connsiteX1" fmla="*/ 1314341 w 1780505"/>
              <a:gd name="connsiteY1" fmla="*/ 1645621 h 1692420"/>
              <a:gd name="connsiteX2" fmla="*/ 1780505 w 1780505"/>
              <a:gd name="connsiteY2" fmla="*/ 677432 h 1692420"/>
              <a:gd name="connsiteX3" fmla="*/ 1242622 w 1780505"/>
              <a:gd name="connsiteY3" fmla="*/ 14045 h 1692420"/>
              <a:gd name="connsiteX0" fmla="*/ 7081 w 1782093"/>
              <a:gd name="connsiteY0" fmla="*/ 1538044 h 1784770"/>
              <a:gd name="connsiteX1" fmla="*/ 1315929 w 1782093"/>
              <a:gd name="connsiteY1" fmla="*/ 1645621 h 1784770"/>
              <a:gd name="connsiteX2" fmla="*/ 1782093 w 1782093"/>
              <a:gd name="connsiteY2" fmla="*/ 677432 h 1784770"/>
              <a:gd name="connsiteX3" fmla="*/ 1244210 w 1782093"/>
              <a:gd name="connsiteY3" fmla="*/ 14045 h 1784770"/>
              <a:gd name="connsiteX0" fmla="*/ 8621 w 1272645"/>
              <a:gd name="connsiteY0" fmla="*/ 1717338 h 1754356"/>
              <a:gd name="connsiteX1" fmla="*/ 806481 w 1272645"/>
              <a:gd name="connsiteY1" fmla="*/ 1645621 h 1754356"/>
              <a:gd name="connsiteX2" fmla="*/ 1272645 w 1272645"/>
              <a:gd name="connsiteY2" fmla="*/ 677432 h 1754356"/>
              <a:gd name="connsiteX3" fmla="*/ 734762 w 1272645"/>
              <a:gd name="connsiteY3" fmla="*/ 14045 h 1754356"/>
              <a:gd name="connsiteX0" fmla="*/ 8621 w 1272645"/>
              <a:gd name="connsiteY0" fmla="*/ 1729054 h 1766072"/>
              <a:gd name="connsiteX1" fmla="*/ 806481 w 1272645"/>
              <a:gd name="connsiteY1" fmla="*/ 1657337 h 1766072"/>
              <a:gd name="connsiteX2" fmla="*/ 1272645 w 1272645"/>
              <a:gd name="connsiteY2" fmla="*/ 689148 h 1766072"/>
              <a:gd name="connsiteX3" fmla="*/ 734762 w 1272645"/>
              <a:gd name="connsiteY3" fmla="*/ 25761 h 1766072"/>
              <a:gd name="connsiteX0" fmla="*/ 8621 w 1273238"/>
              <a:gd name="connsiteY0" fmla="*/ 1729054 h 1766072"/>
              <a:gd name="connsiteX1" fmla="*/ 806481 w 1273238"/>
              <a:gd name="connsiteY1" fmla="*/ 1657337 h 1766072"/>
              <a:gd name="connsiteX2" fmla="*/ 1272645 w 1273238"/>
              <a:gd name="connsiteY2" fmla="*/ 689148 h 1766072"/>
              <a:gd name="connsiteX3" fmla="*/ 734762 w 1273238"/>
              <a:gd name="connsiteY3" fmla="*/ 25761 h 1766072"/>
              <a:gd name="connsiteX0" fmla="*/ 8621 w 1273238"/>
              <a:gd name="connsiteY0" fmla="*/ 1763932 h 1800950"/>
              <a:gd name="connsiteX1" fmla="*/ 806481 w 1273238"/>
              <a:gd name="connsiteY1" fmla="*/ 1692215 h 1800950"/>
              <a:gd name="connsiteX2" fmla="*/ 1272645 w 1273238"/>
              <a:gd name="connsiteY2" fmla="*/ 724026 h 1800950"/>
              <a:gd name="connsiteX3" fmla="*/ 706187 w 1273238"/>
              <a:gd name="connsiteY3" fmla="*/ 22539 h 1800950"/>
              <a:gd name="connsiteX0" fmla="*/ 8621 w 1273238"/>
              <a:gd name="connsiteY0" fmla="*/ 1744002 h 1781020"/>
              <a:gd name="connsiteX1" fmla="*/ 806481 w 1273238"/>
              <a:gd name="connsiteY1" fmla="*/ 1672285 h 1781020"/>
              <a:gd name="connsiteX2" fmla="*/ 1272645 w 1273238"/>
              <a:gd name="connsiteY2" fmla="*/ 704096 h 1781020"/>
              <a:gd name="connsiteX3" fmla="*/ 706187 w 1273238"/>
              <a:gd name="connsiteY3" fmla="*/ 2609 h 17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238" h="1781020">
                <a:moveTo>
                  <a:pt x="8621" y="1744002"/>
                </a:moveTo>
                <a:cubicBezTo>
                  <a:pt x="-84014" y="1764920"/>
                  <a:pt x="595810" y="1845603"/>
                  <a:pt x="806481" y="1672285"/>
                </a:cubicBezTo>
                <a:cubicBezTo>
                  <a:pt x="1017152" y="1498967"/>
                  <a:pt x="1287586" y="1206120"/>
                  <a:pt x="1272645" y="704096"/>
                </a:cubicBezTo>
                <a:cubicBezTo>
                  <a:pt x="1245750" y="64614"/>
                  <a:pt x="924422" y="-17375"/>
                  <a:pt x="706187" y="2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C07C8C8-9764-4AA9-B8AB-5088AA526C7A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435854" y="2095324"/>
            <a:ext cx="151406" cy="12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5558B7-D710-4304-BB66-16D171C6B9B8}"/>
              </a:ext>
            </a:extLst>
          </p:cNvPr>
          <p:cNvGrpSpPr/>
          <p:nvPr/>
        </p:nvGrpSpPr>
        <p:grpSpPr>
          <a:xfrm rot="7749550">
            <a:off x="5289871" y="2330278"/>
            <a:ext cx="966796" cy="1153647"/>
            <a:chOff x="5612601" y="4933949"/>
            <a:chExt cx="966796" cy="115364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1ADACFD-EC6A-49C5-8F32-FF5F3EB04303}"/>
                </a:ext>
              </a:extLst>
            </p:cNvPr>
            <p:cNvGrpSpPr/>
            <p:nvPr/>
          </p:nvGrpSpPr>
          <p:grpSpPr>
            <a:xfrm rot="10800000">
              <a:off x="5612601" y="4933949"/>
              <a:ext cx="966796" cy="1153647"/>
              <a:chOff x="5450543" y="3026569"/>
              <a:chExt cx="1152384" cy="1375103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5047B44-9D80-4DA0-92AF-518ED9C71504}"/>
                  </a:ext>
                </a:extLst>
              </p:cNvPr>
              <p:cNvSpPr/>
              <p:nvPr/>
            </p:nvSpPr>
            <p:spPr>
              <a:xfrm>
                <a:off x="5719482" y="3648637"/>
                <a:ext cx="753035" cy="7530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C90C545-A9A8-4968-B626-FFE45BEDA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543" y="3249709"/>
                <a:ext cx="379218" cy="50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A6D86BED-ECCD-44BE-B6E1-3D2090496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543" y="3061448"/>
                <a:ext cx="228599" cy="188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A342C55-9A4F-44F3-9F23-1FF51C23D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238" y="3202782"/>
                <a:ext cx="240689" cy="556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E3DB9776-D6B2-444F-89DA-1B149A9C9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2238" y="3026569"/>
                <a:ext cx="240689" cy="176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63FA297-E4E1-4F02-99F5-D3CFAD23B35C}"/>
                </a:ext>
              </a:extLst>
            </p:cNvPr>
            <p:cNvSpPr/>
            <p:nvPr/>
          </p:nvSpPr>
          <p:spPr>
            <a:xfrm>
              <a:off x="6219519" y="5075526"/>
              <a:ext cx="74948" cy="74948"/>
            </a:xfrm>
            <a:prstGeom prst="ellipse">
              <a:avLst/>
            </a:prstGeom>
            <a:solidFill>
              <a:srgbClr val="017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A64FBF-906F-4793-A483-B9A5919CB8C8}"/>
              </a:ext>
            </a:extLst>
          </p:cNvPr>
          <p:cNvSpPr/>
          <p:nvPr/>
        </p:nvSpPr>
        <p:spPr>
          <a:xfrm rot="2381860">
            <a:off x="3492059" y="1313461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09ECF67E-6F5D-4FE9-9D0A-40F7847E6AC6}"/>
              </a:ext>
            </a:extLst>
          </p:cNvPr>
          <p:cNvSpPr/>
          <p:nvPr/>
        </p:nvSpPr>
        <p:spPr>
          <a:xfrm>
            <a:off x="5881073" y="2092715"/>
            <a:ext cx="1273238" cy="1781020"/>
          </a:xfrm>
          <a:custGeom>
            <a:avLst/>
            <a:gdLst>
              <a:gd name="connsiteX0" fmla="*/ 95365 w 1742288"/>
              <a:gd name="connsiteY0" fmla="*/ 1382002 h 1547404"/>
              <a:gd name="connsiteX1" fmla="*/ 167083 w 1742288"/>
              <a:gd name="connsiteY1" fmla="*/ 1435791 h 1547404"/>
              <a:gd name="connsiteX2" fmla="*/ 1637294 w 1742288"/>
              <a:gd name="connsiteY2" fmla="*/ 1453720 h 1547404"/>
              <a:gd name="connsiteX3" fmla="*/ 1619365 w 1742288"/>
              <a:gd name="connsiteY3" fmla="*/ 144873 h 1547404"/>
              <a:gd name="connsiteX4" fmla="*/ 1583506 w 1742288"/>
              <a:gd name="connsiteY4" fmla="*/ 91085 h 1547404"/>
              <a:gd name="connsiteX0" fmla="*/ 95365 w 1742288"/>
              <a:gd name="connsiteY0" fmla="*/ 1549244 h 1714646"/>
              <a:gd name="connsiteX1" fmla="*/ 167083 w 1742288"/>
              <a:gd name="connsiteY1" fmla="*/ 1603033 h 1714646"/>
              <a:gd name="connsiteX2" fmla="*/ 1637294 w 1742288"/>
              <a:gd name="connsiteY2" fmla="*/ 1620962 h 1714646"/>
              <a:gd name="connsiteX3" fmla="*/ 1619365 w 1742288"/>
              <a:gd name="connsiteY3" fmla="*/ 312115 h 1714646"/>
              <a:gd name="connsiteX4" fmla="*/ 1332494 w 1742288"/>
              <a:gd name="connsiteY4" fmla="*/ 25245 h 1714646"/>
              <a:gd name="connsiteX0" fmla="*/ 95365 w 1877772"/>
              <a:gd name="connsiteY0" fmla="*/ 1543431 h 1703524"/>
              <a:gd name="connsiteX1" fmla="*/ 167083 w 1877772"/>
              <a:gd name="connsiteY1" fmla="*/ 1597220 h 1703524"/>
              <a:gd name="connsiteX2" fmla="*/ 1637294 w 1877772"/>
              <a:gd name="connsiteY2" fmla="*/ 1615149 h 1703524"/>
              <a:gd name="connsiteX3" fmla="*/ 1870377 w 1877772"/>
              <a:gd name="connsiteY3" fmla="*/ 378019 h 1703524"/>
              <a:gd name="connsiteX4" fmla="*/ 1332494 w 1877772"/>
              <a:gd name="connsiteY4" fmla="*/ 19432 h 1703524"/>
              <a:gd name="connsiteX0" fmla="*/ 79696 w 1854985"/>
              <a:gd name="connsiteY0" fmla="*/ 1543431 h 1650157"/>
              <a:gd name="connsiteX1" fmla="*/ 151414 w 1854985"/>
              <a:gd name="connsiteY1" fmla="*/ 1597220 h 1650157"/>
              <a:gd name="connsiteX2" fmla="*/ 1370613 w 1854985"/>
              <a:gd name="connsiteY2" fmla="*/ 1543432 h 1650157"/>
              <a:gd name="connsiteX3" fmla="*/ 1854708 w 1854985"/>
              <a:gd name="connsiteY3" fmla="*/ 378019 h 1650157"/>
              <a:gd name="connsiteX4" fmla="*/ 1316825 w 1854985"/>
              <a:gd name="connsiteY4" fmla="*/ 19432 h 1650157"/>
              <a:gd name="connsiteX0" fmla="*/ 79696 w 1859199"/>
              <a:gd name="connsiteY0" fmla="*/ 1543431 h 1744414"/>
              <a:gd name="connsiteX1" fmla="*/ 151414 w 1859199"/>
              <a:gd name="connsiteY1" fmla="*/ 1597220 h 1744414"/>
              <a:gd name="connsiteX2" fmla="*/ 1370613 w 1859199"/>
              <a:gd name="connsiteY2" fmla="*/ 1543432 h 1744414"/>
              <a:gd name="connsiteX3" fmla="*/ 1854708 w 1859199"/>
              <a:gd name="connsiteY3" fmla="*/ 378019 h 1744414"/>
              <a:gd name="connsiteX4" fmla="*/ 1316825 w 1859199"/>
              <a:gd name="connsiteY4" fmla="*/ 19432 h 1744414"/>
              <a:gd name="connsiteX0" fmla="*/ 79696 w 1854985"/>
              <a:gd name="connsiteY0" fmla="*/ 1533593 h 1618761"/>
              <a:gd name="connsiteX1" fmla="*/ 151414 w 1854985"/>
              <a:gd name="connsiteY1" fmla="*/ 1587382 h 1618761"/>
              <a:gd name="connsiteX2" fmla="*/ 1370613 w 1854985"/>
              <a:gd name="connsiteY2" fmla="*/ 1533594 h 1618761"/>
              <a:gd name="connsiteX3" fmla="*/ 1854708 w 1854985"/>
              <a:gd name="connsiteY3" fmla="*/ 672981 h 1618761"/>
              <a:gd name="connsiteX4" fmla="*/ 1316825 w 1854985"/>
              <a:gd name="connsiteY4" fmla="*/ 9594 h 1618761"/>
              <a:gd name="connsiteX0" fmla="*/ 79696 w 1854985"/>
              <a:gd name="connsiteY0" fmla="*/ 1538044 h 1623212"/>
              <a:gd name="connsiteX1" fmla="*/ 151414 w 1854985"/>
              <a:gd name="connsiteY1" fmla="*/ 1591833 h 1623212"/>
              <a:gd name="connsiteX2" fmla="*/ 1370613 w 1854985"/>
              <a:gd name="connsiteY2" fmla="*/ 1538045 h 1623212"/>
              <a:gd name="connsiteX3" fmla="*/ 1854708 w 1854985"/>
              <a:gd name="connsiteY3" fmla="*/ 677432 h 1623212"/>
              <a:gd name="connsiteX4" fmla="*/ 1316825 w 1854985"/>
              <a:gd name="connsiteY4" fmla="*/ 14045 h 1623212"/>
              <a:gd name="connsiteX0" fmla="*/ 8777 w 1783968"/>
              <a:gd name="connsiteY0" fmla="*/ 1538044 h 1642530"/>
              <a:gd name="connsiteX1" fmla="*/ 797672 w 1783968"/>
              <a:gd name="connsiteY1" fmla="*/ 1627692 h 1642530"/>
              <a:gd name="connsiteX2" fmla="*/ 1299694 w 1783968"/>
              <a:gd name="connsiteY2" fmla="*/ 1538045 h 1642530"/>
              <a:gd name="connsiteX3" fmla="*/ 1783789 w 1783968"/>
              <a:gd name="connsiteY3" fmla="*/ 677432 h 1642530"/>
              <a:gd name="connsiteX4" fmla="*/ 1245906 w 1783968"/>
              <a:gd name="connsiteY4" fmla="*/ 14045 h 1642530"/>
              <a:gd name="connsiteX0" fmla="*/ 9821 w 1784833"/>
              <a:gd name="connsiteY0" fmla="*/ 1538044 h 1677137"/>
              <a:gd name="connsiteX1" fmla="*/ 798716 w 1784833"/>
              <a:gd name="connsiteY1" fmla="*/ 1627692 h 1677137"/>
              <a:gd name="connsiteX2" fmla="*/ 1784833 w 1784833"/>
              <a:gd name="connsiteY2" fmla="*/ 677432 h 1677137"/>
              <a:gd name="connsiteX3" fmla="*/ 1246950 w 1784833"/>
              <a:gd name="connsiteY3" fmla="*/ 14045 h 1677137"/>
              <a:gd name="connsiteX0" fmla="*/ 5493 w 1780505"/>
              <a:gd name="connsiteY0" fmla="*/ 1538044 h 1692420"/>
              <a:gd name="connsiteX1" fmla="*/ 1314341 w 1780505"/>
              <a:gd name="connsiteY1" fmla="*/ 1645621 h 1692420"/>
              <a:gd name="connsiteX2" fmla="*/ 1780505 w 1780505"/>
              <a:gd name="connsiteY2" fmla="*/ 677432 h 1692420"/>
              <a:gd name="connsiteX3" fmla="*/ 1242622 w 1780505"/>
              <a:gd name="connsiteY3" fmla="*/ 14045 h 1692420"/>
              <a:gd name="connsiteX0" fmla="*/ 7081 w 1782093"/>
              <a:gd name="connsiteY0" fmla="*/ 1538044 h 1784770"/>
              <a:gd name="connsiteX1" fmla="*/ 1315929 w 1782093"/>
              <a:gd name="connsiteY1" fmla="*/ 1645621 h 1784770"/>
              <a:gd name="connsiteX2" fmla="*/ 1782093 w 1782093"/>
              <a:gd name="connsiteY2" fmla="*/ 677432 h 1784770"/>
              <a:gd name="connsiteX3" fmla="*/ 1244210 w 1782093"/>
              <a:gd name="connsiteY3" fmla="*/ 14045 h 1784770"/>
              <a:gd name="connsiteX0" fmla="*/ 8621 w 1272645"/>
              <a:gd name="connsiteY0" fmla="*/ 1717338 h 1754356"/>
              <a:gd name="connsiteX1" fmla="*/ 806481 w 1272645"/>
              <a:gd name="connsiteY1" fmla="*/ 1645621 h 1754356"/>
              <a:gd name="connsiteX2" fmla="*/ 1272645 w 1272645"/>
              <a:gd name="connsiteY2" fmla="*/ 677432 h 1754356"/>
              <a:gd name="connsiteX3" fmla="*/ 734762 w 1272645"/>
              <a:gd name="connsiteY3" fmla="*/ 14045 h 1754356"/>
              <a:gd name="connsiteX0" fmla="*/ 8621 w 1272645"/>
              <a:gd name="connsiteY0" fmla="*/ 1729054 h 1766072"/>
              <a:gd name="connsiteX1" fmla="*/ 806481 w 1272645"/>
              <a:gd name="connsiteY1" fmla="*/ 1657337 h 1766072"/>
              <a:gd name="connsiteX2" fmla="*/ 1272645 w 1272645"/>
              <a:gd name="connsiteY2" fmla="*/ 689148 h 1766072"/>
              <a:gd name="connsiteX3" fmla="*/ 734762 w 1272645"/>
              <a:gd name="connsiteY3" fmla="*/ 25761 h 1766072"/>
              <a:gd name="connsiteX0" fmla="*/ 8621 w 1273238"/>
              <a:gd name="connsiteY0" fmla="*/ 1729054 h 1766072"/>
              <a:gd name="connsiteX1" fmla="*/ 806481 w 1273238"/>
              <a:gd name="connsiteY1" fmla="*/ 1657337 h 1766072"/>
              <a:gd name="connsiteX2" fmla="*/ 1272645 w 1273238"/>
              <a:gd name="connsiteY2" fmla="*/ 689148 h 1766072"/>
              <a:gd name="connsiteX3" fmla="*/ 734762 w 1273238"/>
              <a:gd name="connsiteY3" fmla="*/ 25761 h 1766072"/>
              <a:gd name="connsiteX0" fmla="*/ 8621 w 1273238"/>
              <a:gd name="connsiteY0" fmla="*/ 1763932 h 1800950"/>
              <a:gd name="connsiteX1" fmla="*/ 806481 w 1273238"/>
              <a:gd name="connsiteY1" fmla="*/ 1692215 h 1800950"/>
              <a:gd name="connsiteX2" fmla="*/ 1272645 w 1273238"/>
              <a:gd name="connsiteY2" fmla="*/ 724026 h 1800950"/>
              <a:gd name="connsiteX3" fmla="*/ 706187 w 1273238"/>
              <a:gd name="connsiteY3" fmla="*/ 22539 h 1800950"/>
              <a:gd name="connsiteX0" fmla="*/ 8621 w 1273238"/>
              <a:gd name="connsiteY0" fmla="*/ 1744002 h 1781020"/>
              <a:gd name="connsiteX1" fmla="*/ 806481 w 1273238"/>
              <a:gd name="connsiteY1" fmla="*/ 1672285 h 1781020"/>
              <a:gd name="connsiteX2" fmla="*/ 1272645 w 1273238"/>
              <a:gd name="connsiteY2" fmla="*/ 704096 h 1781020"/>
              <a:gd name="connsiteX3" fmla="*/ 706187 w 1273238"/>
              <a:gd name="connsiteY3" fmla="*/ 2609 h 17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238" h="1781020">
                <a:moveTo>
                  <a:pt x="8621" y="1744002"/>
                </a:moveTo>
                <a:cubicBezTo>
                  <a:pt x="-84014" y="1764920"/>
                  <a:pt x="595810" y="1845603"/>
                  <a:pt x="806481" y="1672285"/>
                </a:cubicBezTo>
                <a:cubicBezTo>
                  <a:pt x="1017152" y="1498967"/>
                  <a:pt x="1287586" y="1206120"/>
                  <a:pt x="1272645" y="704096"/>
                </a:cubicBezTo>
                <a:cubicBezTo>
                  <a:pt x="1245750" y="64614"/>
                  <a:pt x="924422" y="-17375"/>
                  <a:pt x="706187" y="2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C07C8C8-9764-4AA9-B8AB-5088AA526C7A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435854" y="2095324"/>
            <a:ext cx="151406" cy="12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C5558B7-D710-4304-BB66-16D171C6B9B8}"/>
              </a:ext>
            </a:extLst>
          </p:cNvPr>
          <p:cNvGrpSpPr/>
          <p:nvPr/>
        </p:nvGrpSpPr>
        <p:grpSpPr>
          <a:xfrm rot="7749550">
            <a:off x="3534155" y="1229083"/>
            <a:ext cx="966796" cy="1153647"/>
            <a:chOff x="5612601" y="4933949"/>
            <a:chExt cx="966796" cy="115364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1ADACFD-EC6A-49C5-8F32-FF5F3EB04303}"/>
                </a:ext>
              </a:extLst>
            </p:cNvPr>
            <p:cNvGrpSpPr/>
            <p:nvPr/>
          </p:nvGrpSpPr>
          <p:grpSpPr>
            <a:xfrm rot="10800000">
              <a:off x="5612601" y="4933949"/>
              <a:ext cx="966796" cy="1153647"/>
              <a:chOff x="5450543" y="3026569"/>
              <a:chExt cx="1152384" cy="1375103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5047B44-9D80-4DA0-92AF-518ED9C71504}"/>
                  </a:ext>
                </a:extLst>
              </p:cNvPr>
              <p:cNvSpPr/>
              <p:nvPr/>
            </p:nvSpPr>
            <p:spPr>
              <a:xfrm>
                <a:off x="5719482" y="3648637"/>
                <a:ext cx="753035" cy="7530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C90C545-A9A8-4968-B626-FFE45BEDA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543" y="3249709"/>
                <a:ext cx="379218" cy="50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A6D86BED-ECCD-44BE-B6E1-3D2090496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543" y="3061448"/>
                <a:ext cx="228599" cy="1882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A342C55-9A4F-44F3-9F23-1FF51C23D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238" y="3202782"/>
                <a:ext cx="240689" cy="556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E3DB9776-D6B2-444F-89DA-1B149A9C9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2238" y="3026569"/>
                <a:ext cx="240689" cy="1762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63FA297-E4E1-4F02-99F5-D3CFAD23B35C}"/>
                </a:ext>
              </a:extLst>
            </p:cNvPr>
            <p:cNvSpPr/>
            <p:nvPr/>
          </p:nvSpPr>
          <p:spPr>
            <a:xfrm>
              <a:off x="6219519" y="5075526"/>
              <a:ext cx="74948" cy="74948"/>
            </a:xfrm>
            <a:prstGeom prst="ellipse">
              <a:avLst/>
            </a:prstGeom>
            <a:solidFill>
              <a:srgbClr val="017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A64FBF-906F-4793-A483-B9A5919CB8C8}"/>
              </a:ext>
            </a:extLst>
          </p:cNvPr>
          <p:cNvSpPr/>
          <p:nvPr/>
        </p:nvSpPr>
        <p:spPr>
          <a:xfrm rot="2381860">
            <a:off x="3492059" y="1313461"/>
            <a:ext cx="408980" cy="4089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8554544-9932-4636-BF9B-6120726C9455}"/>
              </a:ext>
            </a:extLst>
          </p:cNvPr>
          <p:cNvCxnSpPr>
            <a:cxnSpLocks/>
          </p:cNvCxnSpPr>
          <p:nvPr/>
        </p:nvCxnSpPr>
        <p:spPr>
          <a:xfrm flipH="1" flipV="1">
            <a:off x="4610101" y="2234648"/>
            <a:ext cx="1123949" cy="784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46EF2A1-80DA-4C25-A9E3-F42CA09A32F5}"/>
              </a:ext>
            </a:extLst>
          </p:cNvPr>
          <p:cNvGrpSpPr/>
          <p:nvPr/>
        </p:nvGrpSpPr>
        <p:grpSpPr>
          <a:xfrm rot="11161131">
            <a:off x="5470914" y="2721893"/>
            <a:ext cx="1153647" cy="975844"/>
            <a:chOff x="3440729" y="1313461"/>
            <a:chExt cx="1153647" cy="975844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C5558B7-D710-4304-BB66-16D171C6B9B8}"/>
                </a:ext>
              </a:extLst>
            </p:cNvPr>
            <p:cNvGrpSpPr/>
            <p:nvPr/>
          </p:nvGrpSpPr>
          <p:grpSpPr>
            <a:xfrm rot="7749550">
              <a:off x="3534155" y="1229083"/>
              <a:ext cx="966796" cy="1153647"/>
              <a:chOff x="5612601" y="4933949"/>
              <a:chExt cx="966796" cy="115364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1ADACFD-EC6A-49C5-8F32-FF5F3EB04303}"/>
                  </a:ext>
                </a:extLst>
              </p:cNvPr>
              <p:cNvGrpSpPr/>
              <p:nvPr/>
            </p:nvGrpSpPr>
            <p:grpSpPr>
              <a:xfrm rot="10800000">
                <a:off x="5612601" y="4933949"/>
                <a:ext cx="966796" cy="1153647"/>
                <a:chOff x="5450543" y="3026569"/>
                <a:chExt cx="1152384" cy="1375103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25047B44-9D80-4DA0-92AF-518ED9C71504}"/>
                    </a:ext>
                  </a:extLst>
                </p:cNvPr>
                <p:cNvSpPr/>
                <p:nvPr/>
              </p:nvSpPr>
              <p:spPr>
                <a:xfrm>
                  <a:off x="5719482" y="3648637"/>
                  <a:ext cx="753035" cy="7530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6C90C545-A9A8-4968-B626-FFE45BEDA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50543" y="3249709"/>
                  <a:ext cx="379218" cy="5092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A6D86BED-ECCD-44BE-B6E1-3D209049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50543" y="3061448"/>
                  <a:ext cx="228599" cy="1882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7A342C55-9A4F-44F3-9F23-1FF51C23D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2238" y="3202782"/>
                  <a:ext cx="240689" cy="5561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E3DB9776-D6B2-444F-89DA-1B149A9C9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62238" y="3026569"/>
                  <a:ext cx="240689" cy="176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63FA297-E4E1-4F02-99F5-D3CFAD23B35C}"/>
                  </a:ext>
                </a:extLst>
              </p:cNvPr>
              <p:cNvSpPr/>
              <p:nvPr/>
            </p:nvSpPr>
            <p:spPr>
              <a:xfrm>
                <a:off x="6219519" y="5075526"/>
                <a:ext cx="74948" cy="74948"/>
              </a:xfrm>
              <a:prstGeom prst="ellipse">
                <a:avLst/>
              </a:prstGeom>
              <a:solidFill>
                <a:srgbClr val="0171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A64FBF-906F-4793-A483-B9A5919CB8C8}"/>
                </a:ext>
              </a:extLst>
            </p:cNvPr>
            <p:cNvSpPr/>
            <p:nvPr/>
          </p:nvSpPr>
          <p:spPr>
            <a:xfrm rot="2381860">
              <a:off x="3492059" y="1313461"/>
              <a:ext cx="408980" cy="4089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8554544-9932-4636-BF9B-6120726C9455}"/>
              </a:ext>
            </a:extLst>
          </p:cNvPr>
          <p:cNvCxnSpPr>
            <a:cxnSpLocks/>
          </p:cNvCxnSpPr>
          <p:nvPr/>
        </p:nvCxnSpPr>
        <p:spPr>
          <a:xfrm>
            <a:off x="4248151" y="1860542"/>
            <a:ext cx="1128182" cy="896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99F4CDA5-A662-4893-8ED0-D75DA081CA36}"/>
              </a:ext>
            </a:extLst>
          </p:cNvPr>
          <p:cNvSpPr/>
          <p:nvPr/>
        </p:nvSpPr>
        <p:spPr>
          <a:xfrm rot="9528557">
            <a:off x="3141216" y="1303747"/>
            <a:ext cx="765364" cy="1309025"/>
          </a:xfrm>
          <a:custGeom>
            <a:avLst/>
            <a:gdLst>
              <a:gd name="connsiteX0" fmla="*/ 95365 w 1742288"/>
              <a:gd name="connsiteY0" fmla="*/ 1382002 h 1547404"/>
              <a:gd name="connsiteX1" fmla="*/ 167083 w 1742288"/>
              <a:gd name="connsiteY1" fmla="*/ 1435791 h 1547404"/>
              <a:gd name="connsiteX2" fmla="*/ 1637294 w 1742288"/>
              <a:gd name="connsiteY2" fmla="*/ 1453720 h 1547404"/>
              <a:gd name="connsiteX3" fmla="*/ 1619365 w 1742288"/>
              <a:gd name="connsiteY3" fmla="*/ 144873 h 1547404"/>
              <a:gd name="connsiteX4" fmla="*/ 1583506 w 1742288"/>
              <a:gd name="connsiteY4" fmla="*/ 91085 h 1547404"/>
              <a:gd name="connsiteX0" fmla="*/ 95365 w 1742288"/>
              <a:gd name="connsiteY0" fmla="*/ 1549244 h 1714646"/>
              <a:gd name="connsiteX1" fmla="*/ 167083 w 1742288"/>
              <a:gd name="connsiteY1" fmla="*/ 1603033 h 1714646"/>
              <a:gd name="connsiteX2" fmla="*/ 1637294 w 1742288"/>
              <a:gd name="connsiteY2" fmla="*/ 1620962 h 1714646"/>
              <a:gd name="connsiteX3" fmla="*/ 1619365 w 1742288"/>
              <a:gd name="connsiteY3" fmla="*/ 312115 h 1714646"/>
              <a:gd name="connsiteX4" fmla="*/ 1332494 w 1742288"/>
              <a:gd name="connsiteY4" fmla="*/ 25245 h 1714646"/>
              <a:gd name="connsiteX0" fmla="*/ 95365 w 1877772"/>
              <a:gd name="connsiteY0" fmla="*/ 1543431 h 1703524"/>
              <a:gd name="connsiteX1" fmla="*/ 167083 w 1877772"/>
              <a:gd name="connsiteY1" fmla="*/ 1597220 h 1703524"/>
              <a:gd name="connsiteX2" fmla="*/ 1637294 w 1877772"/>
              <a:gd name="connsiteY2" fmla="*/ 1615149 h 1703524"/>
              <a:gd name="connsiteX3" fmla="*/ 1870377 w 1877772"/>
              <a:gd name="connsiteY3" fmla="*/ 378019 h 1703524"/>
              <a:gd name="connsiteX4" fmla="*/ 1332494 w 1877772"/>
              <a:gd name="connsiteY4" fmla="*/ 19432 h 1703524"/>
              <a:gd name="connsiteX0" fmla="*/ 79696 w 1854985"/>
              <a:gd name="connsiteY0" fmla="*/ 1543431 h 1650157"/>
              <a:gd name="connsiteX1" fmla="*/ 151414 w 1854985"/>
              <a:gd name="connsiteY1" fmla="*/ 1597220 h 1650157"/>
              <a:gd name="connsiteX2" fmla="*/ 1370613 w 1854985"/>
              <a:gd name="connsiteY2" fmla="*/ 1543432 h 1650157"/>
              <a:gd name="connsiteX3" fmla="*/ 1854708 w 1854985"/>
              <a:gd name="connsiteY3" fmla="*/ 378019 h 1650157"/>
              <a:gd name="connsiteX4" fmla="*/ 1316825 w 1854985"/>
              <a:gd name="connsiteY4" fmla="*/ 19432 h 1650157"/>
              <a:gd name="connsiteX0" fmla="*/ 79696 w 1859199"/>
              <a:gd name="connsiteY0" fmla="*/ 1543431 h 1744414"/>
              <a:gd name="connsiteX1" fmla="*/ 151414 w 1859199"/>
              <a:gd name="connsiteY1" fmla="*/ 1597220 h 1744414"/>
              <a:gd name="connsiteX2" fmla="*/ 1370613 w 1859199"/>
              <a:gd name="connsiteY2" fmla="*/ 1543432 h 1744414"/>
              <a:gd name="connsiteX3" fmla="*/ 1854708 w 1859199"/>
              <a:gd name="connsiteY3" fmla="*/ 378019 h 1744414"/>
              <a:gd name="connsiteX4" fmla="*/ 1316825 w 1859199"/>
              <a:gd name="connsiteY4" fmla="*/ 19432 h 1744414"/>
              <a:gd name="connsiteX0" fmla="*/ 79696 w 1854985"/>
              <a:gd name="connsiteY0" fmla="*/ 1533593 h 1618761"/>
              <a:gd name="connsiteX1" fmla="*/ 151414 w 1854985"/>
              <a:gd name="connsiteY1" fmla="*/ 1587382 h 1618761"/>
              <a:gd name="connsiteX2" fmla="*/ 1370613 w 1854985"/>
              <a:gd name="connsiteY2" fmla="*/ 1533594 h 1618761"/>
              <a:gd name="connsiteX3" fmla="*/ 1854708 w 1854985"/>
              <a:gd name="connsiteY3" fmla="*/ 672981 h 1618761"/>
              <a:gd name="connsiteX4" fmla="*/ 1316825 w 1854985"/>
              <a:gd name="connsiteY4" fmla="*/ 9594 h 1618761"/>
              <a:gd name="connsiteX0" fmla="*/ 79696 w 1854985"/>
              <a:gd name="connsiteY0" fmla="*/ 1538044 h 1623212"/>
              <a:gd name="connsiteX1" fmla="*/ 151414 w 1854985"/>
              <a:gd name="connsiteY1" fmla="*/ 1591833 h 1623212"/>
              <a:gd name="connsiteX2" fmla="*/ 1370613 w 1854985"/>
              <a:gd name="connsiteY2" fmla="*/ 1538045 h 1623212"/>
              <a:gd name="connsiteX3" fmla="*/ 1854708 w 1854985"/>
              <a:gd name="connsiteY3" fmla="*/ 677432 h 1623212"/>
              <a:gd name="connsiteX4" fmla="*/ 1316825 w 1854985"/>
              <a:gd name="connsiteY4" fmla="*/ 14045 h 1623212"/>
              <a:gd name="connsiteX0" fmla="*/ 8777 w 1783968"/>
              <a:gd name="connsiteY0" fmla="*/ 1538044 h 1642530"/>
              <a:gd name="connsiteX1" fmla="*/ 797672 w 1783968"/>
              <a:gd name="connsiteY1" fmla="*/ 1627692 h 1642530"/>
              <a:gd name="connsiteX2" fmla="*/ 1299694 w 1783968"/>
              <a:gd name="connsiteY2" fmla="*/ 1538045 h 1642530"/>
              <a:gd name="connsiteX3" fmla="*/ 1783789 w 1783968"/>
              <a:gd name="connsiteY3" fmla="*/ 677432 h 1642530"/>
              <a:gd name="connsiteX4" fmla="*/ 1245906 w 1783968"/>
              <a:gd name="connsiteY4" fmla="*/ 14045 h 1642530"/>
              <a:gd name="connsiteX0" fmla="*/ 9821 w 1784833"/>
              <a:gd name="connsiteY0" fmla="*/ 1538044 h 1677137"/>
              <a:gd name="connsiteX1" fmla="*/ 798716 w 1784833"/>
              <a:gd name="connsiteY1" fmla="*/ 1627692 h 1677137"/>
              <a:gd name="connsiteX2" fmla="*/ 1784833 w 1784833"/>
              <a:gd name="connsiteY2" fmla="*/ 677432 h 1677137"/>
              <a:gd name="connsiteX3" fmla="*/ 1246950 w 1784833"/>
              <a:gd name="connsiteY3" fmla="*/ 14045 h 1677137"/>
              <a:gd name="connsiteX0" fmla="*/ 5493 w 1780505"/>
              <a:gd name="connsiteY0" fmla="*/ 1538044 h 1692420"/>
              <a:gd name="connsiteX1" fmla="*/ 1314341 w 1780505"/>
              <a:gd name="connsiteY1" fmla="*/ 1645621 h 1692420"/>
              <a:gd name="connsiteX2" fmla="*/ 1780505 w 1780505"/>
              <a:gd name="connsiteY2" fmla="*/ 677432 h 1692420"/>
              <a:gd name="connsiteX3" fmla="*/ 1242622 w 1780505"/>
              <a:gd name="connsiteY3" fmla="*/ 14045 h 1692420"/>
              <a:gd name="connsiteX0" fmla="*/ 7081 w 1782093"/>
              <a:gd name="connsiteY0" fmla="*/ 1538044 h 1784770"/>
              <a:gd name="connsiteX1" fmla="*/ 1315929 w 1782093"/>
              <a:gd name="connsiteY1" fmla="*/ 1645621 h 1784770"/>
              <a:gd name="connsiteX2" fmla="*/ 1782093 w 1782093"/>
              <a:gd name="connsiteY2" fmla="*/ 677432 h 1784770"/>
              <a:gd name="connsiteX3" fmla="*/ 1244210 w 1782093"/>
              <a:gd name="connsiteY3" fmla="*/ 14045 h 1784770"/>
              <a:gd name="connsiteX0" fmla="*/ 8621 w 1272645"/>
              <a:gd name="connsiteY0" fmla="*/ 1717338 h 1754356"/>
              <a:gd name="connsiteX1" fmla="*/ 806481 w 1272645"/>
              <a:gd name="connsiteY1" fmla="*/ 1645621 h 1754356"/>
              <a:gd name="connsiteX2" fmla="*/ 1272645 w 1272645"/>
              <a:gd name="connsiteY2" fmla="*/ 677432 h 1754356"/>
              <a:gd name="connsiteX3" fmla="*/ 734762 w 1272645"/>
              <a:gd name="connsiteY3" fmla="*/ 14045 h 1754356"/>
              <a:gd name="connsiteX0" fmla="*/ 8621 w 1272645"/>
              <a:gd name="connsiteY0" fmla="*/ 1729054 h 1766072"/>
              <a:gd name="connsiteX1" fmla="*/ 806481 w 1272645"/>
              <a:gd name="connsiteY1" fmla="*/ 1657337 h 1766072"/>
              <a:gd name="connsiteX2" fmla="*/ 1272645 w 1272645"/>
              <a:gd name="connsiteY2" fmla="*/ 689148 h 1766072"/>
              <a:gd name="connsiteX3" fmla="*/ 734762 w 1272645"/>
              <a:gd name="connsiteY3" fmla="*/ 25761 h 1766072"/>
              <a:gd name="connsiteX0" fmla="*/ 8621 w 1273238"/>
              <a:gd name="connsiteY0" fmla="*/ 1729054 h 1766072"/>
              <a:gd name="connsiteX1" fmla="*/ 806481 w 1273238"/>
              <a:gd name="connsiteY1" fmla="*/ 1657337 h 1766072"/>
              <a:gd name="connsiteX2" fmla="*/ 1272645 w 1273238"/>
              <a:gd name="connsiteY2" fmla="*/ 689148 h 1766072"/>
              <a:gd name="connsiteX3" fmla="*/ 734762 w 1273238"/>
              <a:gd name="connsiteY3" fmla="*/ 25761 h 1766072"/>
              <a:gd name="connsiteX0" fmla="*/ 8621 w 1273238"/>
              <a:gd name="connsiteY0" fmla="*/ 1763932 h 1800950"/>
              <a:gd name="connsiteX1" fmla="*/ 806481 w 1273238"/>
              <a:gd name="connsiteY1" fmla="*/ 1692215 h 1800950"/>
              <a:gd name="connsiteX2" fmla="*/ 1272645 w 1273238"/>
              <a:gd name="connsiteY2" fmla="*/ 724026 h 1800950"/>
              <a:gd name="connsiteX3" fmla="*/ 706187 w 1273238"/>
              <a:gd name="connsiteY3" fmla="*/ 22539 h 1800950"/>
              <a:gd name="connsiteX0" fmla="*/ 8621 w 1273238"/>
              <a:gd name="connsiteY0" fmla="*/ 1744002 h 1781020"/>
              <a:gd name="connsiteX1" fmla="*/ 806481 w 1273238"/>
              <a:gd name="connsiteY1" fmla="*/ 1672285 h 1781020"/>
              <a:gd name="connsiteX2" fmla="*/ 1272645 w 1273238"/>
              <a:gd name="connsiteY2" fmla="*/ 704096 h 1781020"/>
              <a:gd name="connsiteX3" fmla="*/ 706187 w 1273238"/>
              <a:gd name="connsiteY3" fmla="*/ 2609 h 17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238" h="1781020">
                <a:moveTo>
                  <a:pt x="8621" y="1744002"/>
                </a:moveTo>
                <a:cubicBezTo>
                  <a:pt x="-84014" y="1764920"/>
                  <a:pt x="595810" y="1845603"/>
                  <a:pt x="806481" y="1672285"/>
                </a:cubicBezTo>
                <a:cubicBezTo>
                  <a:pt x="1017152" y="1498967"/>
                  <a:pt x="1287586" y="1206120"/>
                  <a:pt x="1272645" y="704096"/>
                </a:cubicBezTo>
                <a:cubicBezTo>
                  <a:pt x="1245750" y="64614"/>
                  <a:pt x="924422" y="-17375"/>
                  <a:pt x="706187" y="2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2D2B86-56C2-40BC-91E9-4CBBAF0D8112}"/>
              </a:ext>
            </a:extLst>
          </p:cNvPr>
          <p:cNvCxnSpPr>
            <a:cxnSpLocks/>
          </p:cNvCxnSpPr>
          <p:nvPr/>
        </p:nvCxnSpPr>
        <p:spPr>
          <a:xfrm flipV="1">
            <a:off x="3725423" y="2500313"/>
            <a:ext cx="126771" cy="69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6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0CA45-B125-4F6F-9519-D887161CF067}"/>
              </a:ext>
            </a:extLst>
          </p:cNvPr>
          <p:cNvSpPr/>
          <p:nvPr/>
        </p:nvSpPr>
        <p:spPr>
          <a:xfrm>
            <a:off x="2433917" y="430306"/>
            <a:ext cx="7324165" cy="53519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668EC-610B-4E0D-90B0-074193387632}"/>
              </a:ext>
            </a:extLst>
          </p:cNvPr>
          <p:cNvSpPr/>
          <p:nvPr/>
        </p:nvSpPr>
        <p:spPr>
          <a:xfrm>
            <a:off x="5495364" y="5782236"/>
            <a:ext cx="1201270" cy="905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7F9B1-6411-492F-980D-BC28CD270782}"/>
              </a:ext>
            </a:extLst>
          </p:cNvPr>
          <p:cNvSpPr/>
          <p:nvPr/>
        </p:nvSpPr>
        <p:spPr>
          <a:xfrm>
            <a:off x="5519456" y="5583066"/>
            <a:ext cx="1153086" cy="52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FDA599-3714-4628-A460-DC0F2DE36843}"/>
              </a:ext>
            </a:extLst>
          </p:cNvPr>
          <p:cNvSpPr/>
          <p:nvPr/>
        </p:nvSpPr>
        <p:spPr>
          <a:xfrm>
            <a:off x="8448982" y="2813389"/>
            <a:ext cx="390525" cy="390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3E610-2846-4967-A0D1-191B44D22FD9}"/>
              </a:ext>
            </a:extLst>
          </p:cNvPr>
          <p:cNvSpPr/>
          <p:nvPr/>
        </p:nvSpPr>
        <p:spPr>
          <a:xfrm rot="1425516">
            <a:off x="7027922" y="1193785"/>
            <a:ext cx="390525" cy="39052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46EF2A1-80DA-4C25-A9E3-F42CA09A32F5}"/>
              </a:ext>
            </a:extLst>
          </p:cNvPr>
          <p:cNvGrpSpPr/>
          <p:nvPr/>
        </p:nvGrpSpPr>
        <p:grpSpPr>
          <a:xfrm rot="13944276">
            <a:off x="5519175" y="5002898"/>
            <a:ext cx="1153647" cy="975844"/>
            <a:chOff x="3440729" y="1313461"/>
            <a:chExt cx="1153647" cy="975844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C5558B7-D710-4304-BB66-16D171C6B9B8}"/>
                </a:ext>
              </a:extLst>
            </p:cNvPr>
            <p:cNvGrpSpPr/>
            <p:nvPr/>
          </p:nvGrpSpPr>
          <p:grpSpPr>
            <a:xfrm rot="7749550">
              <a:off x="3534155" y="1229083"/>
              <a:ext cx="966796" cy="1153647"/>
              <a:chOff x="5612601" y="4933949"/>
              <a:chExt cx="966796" cy="115364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1ADACFD-EC6A-49C5-8F32-FF5F3EB04303}"/>
                  </a:ext>
                </a:extLst>
              </p:cNvPr>
              <p:cNvGrpSpPr/>
              <p:nvPr/>
            </p:nvGrpSpPr>
            <p:grpSpPr>
              <a:xfrm rot="10800000">
                <a:off x="5612601" y="4933949"/>
                <a:ext cx="966796" cy="1153647"/>
                <a:chOff x="5450543" y="3026569"/>
                <a:chExt cx="1152384" cy="1375103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25047B44-9D80-4DA0-92AF-518ED9C71504}"/>
                    </a:ext>
                  </a:extLst>
                </p:cNvPr>
                <p:cNvSpPr/>
                <p:nvPr/>
              </p:nvSpPr>
              <p:spPr>
                <a:xfrm>
                  <a:off x="5719482" y="3648637"/>
                  <a:ext cx="753035" cy="7530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6C90C545-A9A8-4968-B626-FFE45BEDA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50543" y="3249709"/>
                  <a:ext cx="379218" cy="5092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A6D86BED-ECCD-44BE-B6E1-3D209049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50543" y="3061448"/>
                  <a:ext cx="228599" cy="1882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7A342C55-9A4F-44F3-9F23-1FF51C23D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2238" y="3202782"/>
                  <a:ext cx="240689" cy="5561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E3DB9776-D6B2-444F-89DA-1B149A9C9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62238" y="3026569"/>
                  <a:ext cx="240689" cy="1762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63FA297-E4E1-4F02-99F5-D3CFAD23B35C}"/>
                  </a:ext>
                </a:extLst>
              </p:cNvPr>
              <p:cNvSpPr/>
              <p:nvPr/>
            </p:nvSpPr>
            <p:spPr>
              <a:xfrm>
                <a:off x="6219519" y="5075526"/>
                <a:ext cx="74948" cy="74948"/>
              </a:xfrm>
              <a:prstGeom prst="ellipse">
                <a:avLst/>
              </a:prstGeom>
              <a:solidFill>
                <a:srgbClr val="0171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A64FBF-906F-4793-A483-B9A5919CB8C8}"/>
                </a:ext>
              </a:extLst>
            </p:cNvPr>
            <p:cNvSpPr/>
            <p:nvPr/>
          </p:nvSpPr>
          <p:spPr>
            <a:xfrm rot="2381860">
              <a:off x="3492059" y="1313461"/>
              <a:ext cx="408980" cy="4089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8554544-9932-4636-BF9B-6120726C9455}"/>
              </a:ext>
            </a:extLst>
          </p:cNvPr>
          <p:cNvCxnSpPr>
            <a:cxnSpLocks/>
          </p:cNvCxnSpPr>
          <p:nvPr/>
        </p:nvCxnSpPr>
        <p:spPr>
          <a:xfrm>
            <a:off x="6048615" y="2908300"/>
            <a:ext cx="0" cy="1769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D8F9F0FB-F8C0-4A59-BEE3-E7223D3C25AF}"/>
              </a:ext>
            </a:extLst>
          </p:cNvPr>
          <p:cNvSpPr/>
          <p:nvPr/>
        </p:nvSpPr>
        <p:spPr>
          <a:xfrm rot="93826">
            <a:off x="5817003" y="5344815"/>
            <a:ext cx="74948" cy="74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Grand écran</PresentationFormat>
  <Paragraphs>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Basile</dc:creator>
  <cp:lastModifiedBy>Basile</cp:lastModifiedBy>
  <cp:revision>19</cp:revision>
  <dcterms:created xsi:type="dcterms:W3CDTF">2021-05-16T13:14:33Z</dcterms:created>
  <dcterms:modified xsi:type="dcterms:W3CDTF">2021-05-16T13:27:27Z</dcterms:modified>
</cp:coreProperties>
</file>