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90D0D4-7539-4D42-A27C-D4CE40521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D525AB-2CFA-47FC-A2D2-775F22CEC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D0BD02-03FA-4FD3-A20C-30539EF4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6820-066A-4927-A78C-1F269C5385B2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41CF97-398B-4B74-9C8D-DD7D4DCC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C73B29-22E7-4AE4-A79F-7F91ED6D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8E9F-E91D-4B3C-87BC-1BC7ED2E9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00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1A49AE-F816-459F-8C71-C67EFEFD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BF5DE9-2CCA-48E6-A905-D16137A83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43AE18-C1C5-4142-8356-43D22BB89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6820-066A-4927-A78C-1F269C5385B2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2F4E86-0E9D-41BD-806D-AAD077092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032A83-D20F-4DAE-8714-E3BEE495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8E9F-E91D-4B3C-87BC-1BC7ED2E9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74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208FB52-6738-46E0-B09C-7199ACD35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C057E6-632B-4F14-A0D3-34ACEBDBC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57CEEC-479F-434B-9075-B01410EE8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6820-066A-4927-A78C-1F269C5385B2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68E69D-4979-47A0-A483-4954B2E3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6DA782-A38D-4138-A123-5F98392D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8E9F-E91D-4B3C-87BC-1BC7ED2E9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85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0C8FA6-68DA-46B2-93D8-BFB65D29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59ECF8-A88C-4A0C-8F47-944A8930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7A175E-6631-4AD1-BB9A-01CBB5A5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6820-066A-4927-A78C-1F269C5385B2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9D2CE4-5151-428C-8EF3-CF183CEF5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FAD17E-3A91-4A12-B819-091A95C4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8E9F-E91D-4B3C-87BC-1BC7ED2E9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1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224DB-B54C-43AE-8644-A2EC73B2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00B665-3246-4BD1-AF68-48FF8AD88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09565A-C0F7-40FC-8A32-51CC08EB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6820-066A-4927-A78C-1F269C5385B2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C53593-E5DF-4F36-8976-EF1E23FD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22439C-451B-4C2E-A199-D4F57766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8E9F-E91D-4B3C-87BC-1BC7ED2E9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64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7FBCFA-71A9-44C4-832B-EEE5B5B1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0FFC81-D446-4316-947F-3C0331A34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0BE4BA-5336-4587-A26D-FBBCF11F8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F6C85D-F05D-4F24-A8B8-124A0966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6820-066A-4927-A78C-1F269C5385B2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764891-1F3C-4EF9-A08E-CA4C4B62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BB1B76-4B70-4379-9004-B7D06A42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8E9F-E91D-4B3C-87BC-1BC7ED2E9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28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4A98B-D24A-43C6-BF80-DCB60D53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26CD53-0414-4974-B932-354F7FD31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984A63-9754-491B-B972-EE174DF29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CB66200-17CC-42D6-AFF6-A63D27510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AAD5E12-704C-447C-80DA-C5C5CB190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1569ADB-70CB-439A-8301-DBFEC20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6820-066A-4927-A78C-1F269C5385B2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D7FD7B7-9D2C-4506-B3C6-486900C6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B43623-D74D-4CA6-91D9-87ADB238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8E9F-E91D-4B3C-87BC-1BC7ED2E9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41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88F7B-CF81-4875-AF2B-3E221CA75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BC1220-4D0A-4FD7-99D6-C4F5D00C7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6820-066A-4927-A78C-1F269C5385B2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1670A17-CEB3-41A9-B853-8AD7F182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231E5D-31C4-4587-B9D8-A0C6AC90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8E9F-E91D-4B3C-87BC-1BC7ED2E9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25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812807-B9F5-4459-B91E-7295EF1D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6820-066A-4927-A78C-1F269C5385B2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0F57C3C-271E-4693-807C-2CE7C6C8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11C2C5-9E5B-44AF-BE36-0CFFD97E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8E9F-E91D-4B3C-87BC-1BC7ED2E9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99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6486B4-6625-4AB4-B705-0202929BA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89EC07-7FCC-4DAA-9E0E-81E666A32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E7F15B-4BE3-4AD4-92FD-AE5D74438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11B165-0B48-4ABA-87D6-2F09B42D5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6820-066A-4927-A78C-1F269C5385B2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D2E64B-3521-4511-A0AF-E5E2F84FF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096FF0-FB19-46E9-A41D-7BEBA5BE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8E9F-E91D-4B3C-87BC-1BC7ED2E9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24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691EBA-E939-468F-A5B0-F66422F4F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EFF4383-0A98-4BC4-BFF6-BAA5734BF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79B26A-1E0F-45DC-ACB7-22665E597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658788-F116-4C57-9452-936B0EFA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6820-066A-4927-A78C-1F269C5385B2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27D3AB-A1A4-49E6-868E-0044AF05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6710AA-5C06-41D5-924A-FBA9A452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8E9F-E91D-4B3C-87BC-1BC7ED2E9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65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14A183C-471A-425C-9569-07C649B13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F0429F-6665-4FCD-A6AE-FE8C26878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4EA496-9EC4-4DDF-8020-A8E533A63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56820-066A-4927-A78C-1F269C5385B2}" type="datetimeFigureOut">
              <a:rPr lang="fr-FR" smtClean="0"/>
              <a:t>07/05/2018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ED9A32-9DBC-46C3-96B2-9D6115F2C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28FD76-5D88-45A1-9328-6753F5DED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58E9F-E91D-4B3C-87BC-1BC7ED2E9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32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C996D2-BA07-432E-A17B-8B5812321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39C6B19-D0C6-4654-9298-7C11F09B3F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84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884827-7695-434A-A0E8-9B2851DF9418}"/>
              </a:ext>
            </a:extLst>
          </p:cNvPr>
          <p:cNvSpPr/>
          <p:nvPr/>
        </p:nvSpPr>
        <p:spPr>
          <a:xfrm>
            <a:off x="1255102" y="2404695"/>
            <a:ext cx="2031023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 Originale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C2FC38-8B2E-4FAE-AB8D-3551729B90D2}"/>
              </a:ext>
            </a:extLst>
          </p:cNvPr>
          <p:cNvSpPr/>
          <p:nvPr/>
        </p:nvSpPr>
        <p:spPr>
          <a:xfrm>
            <a:off x="4902444" y="2404694"/>
            <a:ext cx="2031023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DFT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8352D-4C96-4001-AE4E-6426F4EC5760}"/>
              </a:ext>
            </a:extLst>
          </p:cNvPr>
          <p:cNvSpPr/>
          <p:nvPr/>
        </p:nvSpPr>
        <p:spPr>
          <a:xfrm>
            <a:off x="8549786" y="2404695"/>
            <a:ext cx="2031023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 du tatouage </a:t>
            </a:r>
            <a:r>
              <a:rPr lang="fr-FR" dirty="0" err="1"/>
              <a:t>Fréquentiellement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AD610B-3881-49D8-8890-5E3F154F7760}"/>
              </a:ext>
            </a:extLst>
          </p:cNvPr>
          <p:cNvSpPr/>
          <p:nvPr/>
        </p:nvSpPr>
        <p:spPr>
          <a:xfrm>
            <a:off x="3026752" y="3802672"/>
            <a:ext cx="2031023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IDFT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2D20FD-57CB-4600-8718-057CC9FA615B}"/>
              </a:ext>
            </a:extLst>
          </p:cNvPr>
          <p:cNvSpPr/>
          <p:nvPr/>
        </p:nvSpPr>
        <p:spPr>
          <a:xfrm>
            <a:off x="6778136" y="3802672"/>
            <a:ext cx="2031023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 marquée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0B998A3-03FA-4743-BB30-DDDF1860D5CB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3286125" y="2760783"/>
            <a:ext cx="161631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77B45C0-84CB-4B18-A22F-8EEF261AC717}"/>
              </a:ext>
            </a:extLst>
          </p:cNvPr>
          <p:cNvCxnSpPr/>
          <p:nvPr/>
        </p:nvCxnSpPr>
        <p:spPr>
          <a:xfrm flipV="1">
            <a:off x="6933467" y="2773970"/>
            <a:ext cx="161631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38EB984-6063-4F89-96E8-A8A9ECE4432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057775" y="4158761"/>
            <a:ext cx="172036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A4592FB7-AEF3-4E71-B489-2F0CF1B129CE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5400000">
            <a:off x="5775081" y="368543"/>
            <a:ext cx="1041889" cy="6538546"/>
          </a:xfrm>
          <a:prstGeom prst="bentConnector4">
            <a:avLst>
              <a:gd name="adj1" fmla="val 32911"/>
              <a:gd name="adj2" fmla="val 10349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41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86C485-F65C-4634-AC57-7BCA2D03EA09}"/>
              </a:ext>
            </a:extLst>
          </p:cNvPr>
          <p:cNvSpPr/>
          <p:nvPr/>
        </p:nvSpPr>
        <p:spPr>
          <a:xfrm>
            <a:off x="988402" y="2842845"/>
            <a:ext cx="2031023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 Originale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6055A9-2CE2-4501-B6B3-1FCD300BEBDD}"/>
              </a:ext>
            </a:extLst>
          </p:cNvPr>
          <p:cNvSpPr/>
          <p:nvPr/>
        </p:nvSpPr>
        <p:spPr>
          <a:xfrm>
            <a:off x="4112602" y="2842845"/>
            <a:ext cx="2031023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 Originale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9981A0-CF4C-4275-939F-F71E04C31443}"/>
              </a:ext>
            </a:extLst>
          </p:cNvPr>
          <p:cNvSpPr/>
          <p:nvPr/>
        </p:nvSpPr>
        <p:spPr>
          <a:xfrm>
            <a:off x="6884377" y="2842844"/>
            <a:ext cx="2031023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 Originale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8691A-9BB5-4567-8939-CFE0F17C0000}"/>
              </a:ext>
            </a:extLst>
          </p:cNvPr>
          <p:cNvSpPr/>
          <p:nvPr/>
        </p:nvSpPr>
        <p:spPr>
          <a:xfrm>
            <a:off x="9656152" y="2842844"/>
            <a:ext cx="2031023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 Originale</a:t>
            </a:r>
          </a:p>
        </p:txBody>
      </p:sp>
      <p:sp>
        <p:nvSpPr>
          <p:cNvPr id="6" name="Est égal à 5">
            <a:extLst>
              <a:ext uri="{FF2B5EF4-FFF2-40B4-BE49-F238E27FC236}">
                <a16:creationId xmlns:a16="http://schemas.microsoft.com/office/drawing/2014/main" id="{E0C81C00-8E57-415B-A935-8B4547D2BC23}"/>
              </a:ext>
            </a:extLst>
          </p:cNvPr>
          <p:cNvSpPr/>
          <p:nvPr/>
        </p:nvSpPr>
        <p:spPr>
          <a:xfrm>
            <a:off x="3267074" y="2943955"/>
            <a:ext cx="651363" cy="53193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1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884827-7695-434A-A0E8-9B2851DF9418}"/>
              </a:ext>
            </a:extLst>
          </p:cNvPr>
          <p:cNvSpPr/>
          <p:nvPr/>
        </p:nvSpPr>
        <p:spPr>
          <a:xfrm>
            <a:off x="1255102" y="2404695"/>
            <a:ext cx="2031023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 Marquée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C2FC38-8B2E-4FAE-AB8D-3551729B90D2}"/>
              </a:ext>
            </a:extLst>
          </p:cNvPr>
          <p:cNvSpPr/>
          <p:nvPr/>
        </p:nvSpPr>
        <p:spPr>
          <a:xfrm>
            <a:off x="4902444" y="2404694"/>
            <a:ext cx="2031023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DFT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8352D-4C96-4001-AE4E-6426F4EC5760}"/>
              </a:ext>
            </a:extLst>
          </p:cNvPr>
          <p:cNvSpPr/>
          <p:nvPr/>
        </p:nvSpPr>
        <p:spPr>
          <a:xfrm>
            <a:off x="8549786" y="2404695"/>
            <a:ext cx="2031023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Repérer l’ajout d’informations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AD610B-3881-49D8-8890-5E3F154F7760}"/>
              </a:ext>
            </a:extLst>
          </p:cNvPr>
          <p:cNvSpPr/>
          <p:nvPr/>
        </p:nvSpPr>
        <p:spPr>
          <a:xfrm>
            <a:off x="1255102" y="3878872"/>
            <a:ext cx="2031023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Extraire les informations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2D20FD-57CB-4600-8718-057CC9FA615B}"/>
              </a:ext>
            </a:extLst>
          </p:cNvPr>
          <p:cNvSpPr/>
          <p:nvPr/>
        </p:nvSpPr>
        <p:spPr>
          <a:xfrm>
            <a:off x="4902444" y="3878872"/>
            <a:ext cx="2031023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IDFT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0B998A3-03FA-4743-BB30-DDDF1860D5CB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3286125" y="2760783"/>
            <a:ext cx="161631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77B45C0-84CB-4B18-A22F-8EEF261AC717}"/>
              </a:ext>
            </a:extLst>
          </p:cNvPr>
          <p:cNvCxnSpPr/>
          <p:nvPr/>
        </p:nvCxnSpPr>
        <p:spPr>
          <a:xfrm flipV="1">
            <a:off x="6933467" y="2773970"/>
            <a:ext cx="161631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38EB984-6063-4F89-96E8-A8A9ECE4432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286125" y="4234961"/>
            <a:ext cx="161631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A4592FB7-AEF3-4E71-B489-2F0CF1B129CE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5400000">
            <a:off x="4851156" y="-479182"/>
            <a:ext cx="1118089" cy="8310196"/>
          </a:xfrm>
          <a:prstGeom prst="bentConnector4">
            <a:avLst>
              <a:gd name="adj1" fmla="val 34076"/>
              <a:gd name="adj2" fmla="val 10275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5E958A0-98AF-46DD-87E3-261A5F9D4822}"/>
              </a:ext>
            </a:extLst>
          </p:cNvPr>
          <p:cNvSpPr/>
          <p:nvPr/>
        </p:nvSpPr>
        <p:spPr>
          <a:xfrm>
            <a:off x="8549787" y="3878872"/>
            <a:ext cx="2031023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 Originale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CFD9F4B-633F-408B-BF04-529CC0F3524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933468" y="4234961"/>
            <a:ext cx="161631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9769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30</Words>
  <Application>Microsoft Office PowerPoint</Application>
  <PresentationFormat>Grand écran</PresentationFormat>
  <Paragraphs>15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Basile Bruhat</dc:creator>
  <cp:lastModifiedBy>Basile Bruhat</cp:lastModifiedBy>
  <cp:revision>3</cp:revision>
  <dcterms:created xsi:type="dcterms:W3CDTF">2018-05-07T15:27:31Z</dcterms:created>
  <dcterms:modified xsi:type="dcterms:W3CDTF">2018-05-07T15:46:28Z</dcterms:modified>
</cp:coreProperties>
</file>