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8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93790" y="3274100"/>
            <a:ext cx="9466540" cy="978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Introduction to Material UI</a:t>
            </a:r>
            <a:endParaRPr lang="en-US" sz="6162" dirty="0"/>
          </a:p>
        </p:txBody>
      </p:sp>
      <p:sp>
        <p:nvSpPr>
          <p:cNvPr id="5" name="Text 3"/>
          <p:cNvSpPr/>
          <p:nvPr/>
        </p:nvSpPr>
        <p:spPr>
          <a:xfrm>
            <a:off x="793790" y="4592479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popular UI library for React.</a:t>
            </a:r>
            <a:endParaRPr lang="en-US" sz="178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93790" y="2861667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What is Material UI?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4024074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Material UI (MUI) is a popular React component library that implements Google’s Material Design principles. 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4642128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offers a comprehensive collection of pre-designed and customizable UI components to help developers build modern, responsive, and aesthetically pleasing web applications.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260" y="3082290"/>
            <a:ext cx="3611880" cy="20650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646873"/>
            <a:ext cx="695801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Key Features of Material UI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295096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982742" y="3035975"/>
            <a:ext cx="13239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1530906" y="2950964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Pre-built Components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1530906" y="3795713"/>
            <a:ext cx="29277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Ready-to-use components for common UI elements.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4685467" y="295096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4846796" y="3035975"/>
            <a:ext cx="18752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5422583" y="29509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Material Design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5422583" y="3441382"/>
            <a:ext cx="29277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Adheres to Google's Material Design principles.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793790" y="5003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950714" y="5088493"/>
            <a:ext cx="196334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1530906" y="500348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Customization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1530906" y="5493901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for easy customization of components.</a:t>
            </a:r>
            <a:endParaRPr lang="en-US" sz="1786" dirty="0"/>
          </a:p>
        </p:txBody>
      </p:sp>
      <p:sp>
        <p:nvSpPr>
          <p:cNvPr id="19" name="Shape 15"/>
          <p:cNvSpPr/>
          <p:nvPr/>
        </p:nvSpPr>
        <p:spPr>
          <a:xfrm>
            <a:off x="4685467" y="5003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4837271" y="5088493"/>
            <a:ext cx="20657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679" dirty="0"/>
          </a:p>
        </p:txBody>
      </p:sp>
      <p:sp>
        <p:nvSpPr>
          <p:cNvPr id="21" name="Text 17"/>
          <p:cNvSpPr/>
          <p:nvPr/>
        </p:nvSpPr>
        <p:spPr>
          <a:xfrm>
            <a:off x="5422583" y="500348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Accessibility</a:t>
            </a:r>
            <a:endParaRPr lang="en-US" sz="2233" dirty="0"/>
          </a:p>
        </p:txBody>
      </p:sp>
      <p:sp>
        <p:nvSpPr>
          <p:cNvPr id="22" name="Text 18"/>
          <p:cNvSpPr/>
          <p:nvPr/>
        </p:nvSpPr>
        <p:spPr>
          <a:xfrm>
            <a:off x="5422583" y="5493901"/>
            <a:ext cx="29277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with accessibility in mind.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93790" y="2169914"/>
            <a:ext cx="637627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Material UI Components</a:t>
            </a:r>
            <a:endParaRPr lang="en-US" sz="4465" dirty="0"/>
          </a:p>
        </p:txBody>
      </p:sp>
      <p:sp>
        <p:nvSpPr>
          <p:cNvPr id="5" name="Shape 3"/>
          <p:cNvSpPr/>
          <p:nvPr/>
        </p:nvSpPr>
        <p:spPr>
          <a:xfrm>
            <a:off x="793790" y="321885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Buttons</a:t>
            </a:r>
            <a:endParaRPr lang="en-US" sz="2233" dirty="0"/>
          </a:p>
        </p:txBody>
      </p:sp>
      <p:sp>
        <p:nvSpPr>
          <p:cNvPr id="7" name="Text 5"/>
          <p:cNvSpPr/>
          <p:nvPr/>
        </p:nvSpPr>
        <p:spPr>
          <a:xfrm>
            <a:off x="1020604" y="3936087"/>
            <a:ext cx="5954435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Various button styles and functionalities.</a:t>
            </a:r>
            <a:endParaRPr lang="en-US" sz="1786" dirty="0"/>
          </a:p>
        </p:txBody>
      </p:sp>
      <p:sp>
        <p:nvSpPr>
          <p:cNvPr id="8" name="Shape 6"/>
          <p:cNvSpPr/>
          <p:nvPr/>
        </p:nvSpPr>
        <p:spPr>
          <a:xfrm>
            <a:off x="7428667" y="321885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55481" y="344566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Text Fields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7655481" y="3936087"/>
            <a:ext cx="5954435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Input fields for user input.</a:t>
            </a:r>
            <a:endParaRPr lang="en-US" sz="1786" dirty="0"/>
          </a:p>
        </p:txBody>
      </p:sp>
      <p:sp>
        <p:nvSpPr>
          <p:cNvPr id="11" name="Shape 9"/>
          <p:cNvSpPr/>
          <p:nvPr/>
        </p:nvSpPr>
        <p:spPr>
          <a:xfrm>
            <a:off x="793790" y="4752618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Cards</a:t>
            </a:r>
            <a:endParaRPr lang="en-US" sz="2233" dirty="0"/>
          </a:p>
        </p:txBody>
      </p:sp>
      <p:sp>
        <p:nvSpPr>
          <p:cNvPr id="13" name="Text 11"/>
          <p:cNvSpPr/>
          <p:nvPr/>
        </p:nvSpPr>
        <p:spPr>
          <a:xfrm>
            <a:off x="1020604" y="5469850"/>
            <a:ext cx="5954435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Containers for displaying content.</a:t>
            </a:r>
            <a:endParaRPr lang="en-US" sz="1786" dirty="0"/>
          </a:p>
        </p:txBody>
      </p:sp>
      <p:sp>
        <p:nvSpPr>
          <p:cNvPr id="14" name="Shape 12"/>
          <p:cNvSpPr/>
          <p:nvPr/>
        </p:nvSpPr>
        <p:spPr>
          <a:xfrm>
            <a:off x="7428667" y="4752618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55481" y="497943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Grid</a:t>
            </a:r>
            <a:endParaRPr lang="en-US" sz="2233" dirty="0"/>
          </a:p>
        </p:txBody>
      </p:sp>
      <p:sp>
        <p:nvSpPr>
          <p:cNvPr id="16" name="Text 14"/>
          <p:cNvSpPr/>
          <p:nvPr/>
        </p:nvSpPr>
        <p:spPr>
          <a:xfrm>
            <a:off x="7655481" y="5469850"/>
            <a:ext cx="5954435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Layout system for arranging elements.</a:t>
            </a:r>
            <a:endParaRPr lang="en-US" sz="17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93790" y="868561"/>
            <a:ext cx="8717875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Integrating Material UI with React</a:t>
            </a:r>
            <a:endParaRPr lang="en-US" sz="446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Installation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install Material UI using npm :</a:t>
            </a:r>
            <a:endParaRPr lang="en-US" sz="1786" dirty="0"/>
          </a:p>
        </p:txBody>
      </p:sp>
      <p:sp>
        <p:nvSpPr>
          <p:cNvPr id="8" name="Text 5"/>
          <p:cNvSpPr/>
          <p:nvPr/>
        </p:nvSpPr>
        <p:spPr>
          <a:xfrm>
            <a:off x="2268022" y="3133725"/>
            <a:ext cx="11568589" cy="370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highlight>
                  <a:srgbClr val="4A030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npm install @mui/material @emotion/react @emotion/styled</a:t>
            </a:r>
            <a:endParaRPr lang="en-US" sz="1786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Import Components</a:t>
            </a:r>
            <a:endParaRPr lang="en-US" sz="2233" dirty="0"/>
          </a:p>
        </p:txBody>
      </p:sp>
      <p:sp>
        <p:nvSpPr>
          <p:cNvPr id="11" name="Text 7"/>
          <p:cNvSpPr/>
          <p:nvPr/>
        </p:nvSpPr>
        <p:spPr>
          <a:xfrm>
            <a:off x="2268022" y="4449247"/>
            <a:ext cx="1156858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 the desired components into your React components. For example, to use a button:</a:t>
            </a:r>
            <a:endParaRPr lang="en-US" sz="1786" dirty="0"/>
          </a:p>
        </p:txBody>
      </p:sp>
      <p:sp>
        <p:nvSpPr>
          <p:cNvPr id="12" name="Text 8"/>
          <p:cNvSpPr/>
          <p:nvPr/>
        </p:nvSpPr>
        <p:spPr>
          <a:xfrm>
            <a:off x="2268022" y="4948238"/>
            <a:ext cx="11568589" cy="370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highlight>
                  <a:srgbClr val="4A030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Button from '@mui/material/Button';</a:t>
            </a:r>
            <a:endParaRPr lang="en-US" sz="1786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Usage</a:t>
            </a:r>
            <a:endParaRPr lang="en-US" sz="2233" dirty="0"/>
          </a:p>
        </p:txBody>
      </p:sp>
      <p:sp>
        <p:nvSpPr>
          <p:cNvPr id="15" name="Text 10"/>
          <p:cNvSpPr/>
          <p:nvPr/>
        </p:nvSpPr>
        <p:spPr>
          <a:xfrm>
            <a:off x="2268022" y="6263759"/>
            <a:ext cx="1156858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imported Material UI components in your React application.</a:t>
            </a:r>
            <a:endParaRPr lang="en-US" sz="17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952631"/>
            <a:ext cx="4919186" cy="23243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564719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Material UI vs Other UI Libraries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3322439"/>
            <a:ext cx="7556421" cy="3342322"/>
          </a:xfrm>
          <a:prstGeom prst="roundRect">
            <a:avLst>
              <a:gd name="adj" fmla="val 101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801410" y="3330059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029057" y="3473767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</a:t>
            </a:r>
            <a:endParaRPr lang="en-US" sz="1786" dirty="0"/>
          </a:p>
        </p:txBody>
      </p:sp>
      <p:sp>
        <p:nvSpPr>
          <p:cNvPr id="10" name="Text 6"/>
          <p:cNvSpPr/>
          <p:nvPr/>
        </p:nvSpPr>
        <p:spPr>
          <a:xfrm>
            <a:off x="3546038" y="3473767"/>
            <a:ext cx="205192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Material UI</a:t>
            </a:r>
            <a:endParaRPr lang="en-US" sz="1786" dirty="0"/>
          </a:p>
        </p:txBody>
      </p:sp>
      <p:sp>
        <p:nvSpPr>
          <p:cNvPr id="11" name="Text 7"/>
          <p:cNvSpPr/>
          <p:nvPr/>
        </p:nvSpPr>
        <p:spPr>
          <a:xfrm>
            <a:off x="6059210" y="3473767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</a:t>
            </a:r>
            <a:endParaRPr lang="en-US" sz="1786" dirty="0"/>
          </a:p>
        </p:txBody>
      </p:sp>
      <p:sp>
        <p:nvSpPr>
          <p:cNvPr id="12" name="Shape 8"/>
          <p:cNvSpPr/>
          <p:nvPr/>
        </p:nvSpPr>
        <p:spPr>
          <a:xfrm>
            <a:off x="801410" y="3980378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1029057" y="4124087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System</a:t>
            </a:r>
            <a:endParaRPr lang="en-US" sz="1786" dirty="0"/>
          </a:p>
        </p:txBody>
      </p:sp>
      <p:sp>
        <p:nvSpPr>
          <p:cNvPr id="14" name="Text 10"/>
          <p:cNvSpPr/>
          <p:nvPr/>
        </p:nvSpPr>
        <p:spPr>
          <a:xfrm>
            <a:off x="3546038" y="4124087"/>
            <a:ext cx="205192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Material Design</a:t>
            </a:r>
            <a:endParaRPr lang="en-US" sz="1786" dirty="0"/>
          </a:p>
        </p:txBody>
      </p:sp>
      <p:sp>
        <p:nvSpPr>
          <p:cNvPr id="15" name="Text 11"/>
          <p:cNvSpPr/>
          <p:nvPr/>
        </p:nvSpPr>
        <p:spPr>
          <a:xfrm>
            <a:off x="6059210" y="4124087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Flat Design</a:t>
            </a:r>
            <a:endParaRPr lang="en-US" sz="1786" dirty="0"/>
          </a:p>
        </p:txBody>
      </p:sp>
      <p:sp>
        <p:nvSpPr>
          <p:cNvPr id="16" name="Shape 12"/>
          <p:cNvSpPr/>
          <p:nvPr/>
        </p:nvSpPr>
        <p:spPr>
          <a:xfrm>
            <a:off x="801410" y="4630698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3"/>
          <p:cNvSpPr/>
          <p:nvPr/>
        </p:nvSpPr>
        <p:spPr>
          <a:xfrm>
            <a:off x="1029057" y="4774406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Components</a:t>
            </a:r>
            <a:endParaRPr lang="en-US" sz="1786" dirty="0"/>
          </a:p>
        </p:txBody>
      </p:sp>
      <p:sp>
        <p:nvSpPr>
          <p:cNvPr id="18" name="Text 14"/>
          <p:cNvSpPr/>
          <p:nvPr/>
        </p:nvSpPr>
        <p:spPr>
          <a:xfrm>
            <a:off x="3546038" y="4774406"/>
            <a:ext cx="205192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Rich set of components</a:t>
            </a:r>
            <a:endParaRPr lang="en-US" sz="1786" dirty="0"/>
          </a:p>
        </p:txBody>
      </p:sp>
      <p:sp>
        <p:nvSpPr>
          <p:cNvPr id="19" name="Text 15"/>
          <p:cNvSpPr/>
          <p:nvPr/>
        </p:nvSpPr>
        <p:spPr>
          <a:xfrm>
            <a:off x="6059210" y="4774406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Basic components</a:t>
            </a:r>
            <a:endParaRPr lang="en-US" sz="1786" dirty="0"/>
          </a:p>
        </p:txBody>
      </p:sp>
      <p:sp>
        <p:nvSpPr>
          <p:cNvPr id="20" name="Shape 16"/>
          <p:cNvSpPr/>
          <p:nvPr/>
        </p:nvSpPr>
        <p:spPr>
          <a:xfrm>
            <a:off x="801410" y="5643920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Text 17"/>
          <p:cNvSpPr/>
          <p:nvPr/>
        </p:nvSpPr>
        <p:spPr>
          <a:xfrm>
            <a:off x="1029057" y="5787628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Customization</a:t>
            </a:r>
            <a:endParaRPr lang="en-US" sz="1786" dirty="0"/>
          </a:p>
        </p:txBody>
      </p:sp>
      <p:sp>
        <p:nvSpPr>
          <p:cNvPr id="22" name="Text 18"/>
          <p:cNvSpPr/>
          <p:nvPr/>
        </p:nvSpPr>
        <p:spPr>
          <a:xfrm>
            <a:off x="3546038" y="5787628"/>
            <a:ext cx="205192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Highly customizable</a:t>
            </a:r>
            <a:endParaRPr lang="en-US" sz="1786" dirty="0"/>
          </a:p>
        </p:txBody>
      </p:sp>
      <p:sp>
        <p:nvSpPr>
          <p:cNvPr id="23" name="Text 19"/>
          <p:cNvSpPr/>
          <p:nvPr/>
        </p:nvSpPr>
        <p:spPr>
          <a:xfrm>
            <a:off x="6059210" y="5787628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 customizable</a:t>
            </a:r>
            <a:endParaRPr lang="en-US" sz="178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93790" y="2040969"/>
            <a:ext cx="752606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Best Practices for Material UI</a:t>
            </a:r>
            <a:endParaRPr lang="en-US" sz="446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89910"/>
            <a:ext cx="566976" cy="56697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93790" y="3883700"/>
            <a:ext cx="298727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Optimize Performance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793790" y="4374118"/>
            <a:ext cx="4120753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a smooth user experience by loading components and resources only when needed, improving initial page load times.</a:t>
            </a:r>
            <a:endParaRPr lang="en-US" sz="1786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089910"/>
            <a:ext cx="566976" cy="5669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4704" y="3883700"/>
            <a:ext cx="290036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Prioritize Accessibility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5254704" y="4374118"/>
            <a:ext cx="412087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Make your application accessible to all users, creating an inclusive and welcoming experience.</a:t>
            </a:r>
            <a:endParaRPr lang="en-US" sz="1786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089910"/>
            <a:ext cx="566976" cy="56697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5738" y="3883700"/>
            <a:ext cx="382464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Maintain Design Consistency</a:t>
            </a:r>
            <a:endParaRPr lang="en-US" sz="2233" dirty="0"/>
          </a:p>
        </p:txBody>
      </p:sp>
      <p:sp>
        <p:nvSpPr>
          <p:cNvPr id="13" name="Text 8"/>
          <p:cNvSpPr/>
          <p:nvPr/>
        </p:nvSpPr>
        <p:spPr>
          <a:xfrm>
            <a:off x="9715738" y="4374118"/>
            <a:ext cx="4120753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cohesive and visually appealing application by using a consistent theme for colors, typography, and spacing across all Material UI components.</a:t>
            </a:r>
            <a:endParaRPr lang="en-US" sz="178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93790" y="3408878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THANK YOU!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315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Instrument Sans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Basil George(UST,IN)</cp:lastModifiedBy>
  <cp:revision>2</cp:revision>
  <dcterms:created xsi:type="dcterms:W3CDTF">2024-08-27T16:35:27Z</dcterms:created>
  <dcterms:modified xsi:type="dcterms:W3CDTF">2024-08-29T17:38:31Z</dcterms:modified>
</cp:coreProperties>
</file>