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CDBA2-BA4C-4BA8-B781-4A5C4D1B45A4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F1063-F62A-48F2-A59D-FC52886F7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35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 Закачивать ЖЖ, начиная с низов рейтинга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F1063-F62A-48F2-A59D-FC52886F704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02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 ГИКРЯ, </a:t>
            </a:r>
            <a:r>
              <a:rPr lang="de-DE" dirty="0" err="1" smtClean="0"/>
              <a:t>webcorpora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F1063-F62A-48F2-A59D-FC52886F704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50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C8C-B782-4D31-B385-841EF9B58649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DEAC-3B2D-4225-991E-CCDF00560AA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C8C-B782-4D31-B385-841EF9B58649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DEAC-3B2D-4225-991E-CCDF00560A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C8C-B782-4D31-B385-841EF9B58649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DEAC-3B2D-4225-991E-CCDF00560A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C8C-B782-4D31-B385-841EF9B58649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DEAC-3B2D-4225-991E-CCDF00560A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C8C-B782-4D31-B385-841EF9B58649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DEAC-3B2D-4225-991E-CCDF00560AA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C8C-B782-4D31-B385-841EF9B58649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DEAC-3B2D-4225-991E-CCDF00560A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C8C-B782-4D31-B385-841EF9B58649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DEAC-3B2D-4225-991E-CCDF00560AAD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C8C-B782-4D31-B385-841EF9B58649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DEAC-3B2D-4225-991E-CCDF00560A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C8C-B782-4D31-B385-841EF9B58649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DEAC-3B2D-4225-991E-CCDF00560A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C8C-B782-4D31-B385-841EF9B58649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DEAC-3B2D-4225-991E-CCDF00560AA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C8C-B782-4D31-B385-841EF9B58649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DEAC-3B2D-4225-991E-CCDF00560A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7933C8C-B782-4D31-B385-841EF9B58649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47FDEAC-3B2D-4225-991E-CCDF00560AA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Корпус блогов 2.0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36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Откуда брать материал?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43" y="1600200"/>
            <a:ext cx="6558609" cy="4709120"/>
          </a:xfrm>
        </p:spPr>
      </p:pic>
    </p:spTree>
    <p:extLst>
      <p:ext uri="{BB962C8B-B14F-4D97-AF65-F5344CB8AC3E}">
        <p14:creationId xmlns:p14="http://schemas.microsoft.com/office/powerpoint/2010/main" val="40186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Смена концепции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Корпус блогов 2.0</a:t>
            </a:r>
          </a:p>
          <a:p>
            <a:r>
              <a:rPr lang="ru-RU" dirty="0" smtClean="0"/>
              <a:t>Словарь ошибок и неологизмов (часть проекта «Пограничный русский»)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Откуда брать материал?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6229"/>
            <a:ext cx="8229600" cy="3624741"/>
          </a:xfrm>
        </p:spPr>
      </p:pic>
    </p:spTree>
    <p:extLst>
      <p:ext uri="{BB962C8B-B14F-4D97-AF65-F5344CB8AC3E}">
        <p14:creationId xmlns:p14="http://schemas.microsoft.com/office/powerpoint/2010/main" val="29043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ГИКРЯ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Серебряный стандарт ГИКРЯ, версия 1.2 – тексты из ЖЖ и </a:t>
            </a:r>
            <a:r>
              <a:rPr lang="ru-RU" dirty="0" err="1" smtClean="0"/>
              <a:t>Вконтакте</a:t>
            </a:r>
            <a:endParaRPr lang="ru-RU" dirty="0" smtClean="0"/>
          </a:p>
          <a:p>
            <a:r>
              <a:rPr lang="ru-RU" dirty="0" smtClean="0"/>
              <a:t>Список уникальный </a:t>
            </a:r>
            <a:r>
              <a:rPr lang="ru-RU" dirty="0" err="1" smtClean="0"/>
              <a:t>несловарный</a:t>
            </a:r>
            <a:r>
              <a:rPr lang="ru-RU" dirty="0" smtClean="0"/>
              <a:t> слов из ЖЖ (опечатки, словотворчество, новые слова), по которому можно искать примеры по корпусу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5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на ближайшее время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Обработка список слов (удаление повторов)</a:t>
            </a:r>
          </a:p>
          <a:p>
            <a:r>
              <a:rPr lang="ru-RU" dirty="0" smtClean="0"/>
              <a:t>Классификация ошибок и опечаток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6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</TotalTime>
  <Words>90</Words>
  <Application>Microsoft Office PowerPoint</Application>
  <PresentationFormat>Экран (4:3)</PresentationFormat>
  <Paragraphs>16</Paragraphs>
  <Slides>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Ясность</vt:lpstr>
      <vt:lpstr>Корпус блогов 2.0</vt:lpstr>
      <vt:lpstr>Откуда брать материал?</vt:lpstr>
      <vt:lpstr>Смена концепции</vt:lpstr>
      <vt:lpstr>Откуда брать материал?</vt:lpstr>
      <vt:lpstr>ГИКРЯ</vt:lpstr>
      <vt:lpstr>Задачи на ближайшее время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Корпус блогов 2.0</dc:title>
  <dc:creator>ivkro</dc:creator>
  <cp:lastModifiedBy>ivkro</cp:lastModifiedBy>
  <cp:revision>3</cp:revision>
  <dcterms:created xsi:type="dcterms:W3CDTF">2017-11-23T09:14:57Z</dcterms:created>
  <dcterms:modified xsi:type="dcterms:W3CDTF">2017-11-23T09:39:25Z</dcterms:modified>
</cp:coreProperties>
</file>