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780D-6A22-483C-9495-B83CF940BD93}" type="datetimeFigureOut">
              <a:rPr lang="en-US" smtClean="0"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30CA-7E12-4DAA-AD9F-18BA5DD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Μαξιλάρι Καθήσματος με αισθητήρα πίεσης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Κατασκευή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Η κατασκευή αποτελεί έναν αισθητήρα πίεσης μέσα σε ένα λεπτό μαξιλάρι (ή αλλιώς μέσα στην ενίσχυσή του) το οποίο θα τοποθετείται κάθε φορά στη θέση που συνηθίζουμε να καθόμαστε (θέση εργασίας).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 smtClean="0"/>
              <a:t>Ο αισθητήρας μπορεί να τοποθετηθεί ακόμα και χωρίς ενίσχυση πάνω στη θέση εργασίας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099" y="3549550"/>
            <a:ext cx="3644901" cy="3907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Λεπτομέρειες Κατασκευής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30" y="316036"/>
            <a:ext cx="4781939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525131"/>
            <a:ext cx="63466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Δεξιά βλέπουμε το </a:t>
            </a:r>
            <a:r>
              <a:rPr lang="en-US" sz="2400" dirty="0" smtClean="0"/>
              <a:t>schematic </a:t>
            </a:r>
            <a:r>
              <a:rPr lang="el-GR" sz="2400" dirty="0" smtClean="0"/>
              <a:t>της κατασκευής, η οποία είναι απλή καθώς αποτελείται από δύο αντιστάσεις (η μια εκ των οποίων είναι ο αισθητήρας μας</a:t>
            </a:r>
            <a:r>
              <a:rPr lang="en-US" sz="2400" dirty="0" smtClean="0"/>
              <a:t> –FSR)</a:t>
            </a:r>
            <a:r>
              <a:rPr lang="el-GR" sz="2400" dirty="0" smtClean="0"/>
              <a:t> και συνδέεται σε έναν μικροελεγκτή. Εμείς, για μικροελεγκτή θα χρησιμοποιήσουμε τον </a:t>
            </a:r>
            <a:r>
              <a:rPr lang="en-US" sz="2400" dirty="0" smtClean="0"/>
              <a:t>Atmega328 </a:t>
            </a:r>
            <a:r>
              <a:rPr lang="el-GR" sz="2400" dirty="0" smtClean="0"/>
              <a:t>πάνω σε μια πλακέτα </a:t>
            </a:r>
            <a:r>
              <a:rPr lang="en-US" sz="2400" dirty="0" err="1" smtClean="0"/>
              <a:t>arduino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131960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Προτιμήσαμε 1</a:t>
            </a:r>
            <a:r>
              <a:rPr lang="en-US" sz="2400" dirty="0" smtClean="0"/>
              <a:t>M</a:t>
            </a:r>
            <a:r>
              <a:rPr lang="el-GR" sz="2400" dirty="0" smtClean="0"/>
              <a:t>Ω αντίσταση για μεγαλύτερη ευαισθησία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85100" y="2863959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Atmega328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23500" y="5877358"/>
            <a:ext cx="51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7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Λειτουργία αισθητήρα πίεσης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Ως σκοπό, ο αισθητήρας πίεσης θα ανιχνέυει το πότε και για πόσο ο χρήστης κάθεται στη θέση εργασίας που έχει τοποθετήσει την ενίσχυση (η οποία περιέχει τον αισθητήρα) και θα τον ειδοποιεί εαν καθήσει πάνω από μια ‘χ’ ώρα.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 smtClean="0"/>
              <a:t>Όπου ‘χ’ μια μεταβλητή ώρας που θα θέτει ο χρήστης</a:t>
            </a:r>
          </a:p>
        </p:txBody>
      </p:sp>
    </p:spTree>
    <p:extLst>
      <p:ext uri="{BB962C8B-B14F-4D97-AF65-F5344CB8AC3E}">
        <p14:creationId xmlns:p14="http://schemas.microsoft.com/office/powerpoint/2010/main" val="117336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Λεπτομέρειες λειτουργίας αισθητήρα πιεσης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Καθώς πρόκειται για ένα προτότυπο </a:t>
            </a:r>
            <a:r>
              <a:rPr lang="en-US" dirty="0" smtClean="0"/>
              <a:t>project, </a:t>
            </a:r>
            <a:r>
              <a:rPr lang="el-GR" dirty="0" smtClean="0"/>
              <a:t>Ο χρήστης θα θέτει τον ‘χ’ χρόνο που δεν θα πρέπει να ξεπεράσει όντας καθιστός στην καρέκλα* μέσω του προγράμματος: </a:t>
            </a:r>
            <a:r>
              <a:rPr lang="en-US" dirty="0" smtClean="0"/>
              <a:t>Arduino IDE</a:t>
            </a:r>
            <a:r>
              <a:rPr lang="el-GR" dirty="0" smtClean="0"/>
              <a:t>, πριν κάνει </a:t>
            </a:r>
            <a:r>
              <a:rPr lang="en-US" dirty="0" smtClean="0"/>
              <a:t>compile </a:t>
            </a:r>
            <a:r>
              <a:rPr lang="el-GR" dirty="0" smtClean="0"/>
              <a:t>και το φορτώσει στον </a:t>
            </a:r>
            <a:r>
              <a:rPr lang="en-US" dirty="0" smtClean="0"/>
              <a:t>Atmega328. </a:t>
            </a:r>
          </a:p>
          <a:p>
            <a:pPr marL="0" indent="0">
              <a:buNone/>
            </a:pPr>
            <a:r>
              <a:rPr lang="el-GR" dirty="0" smtClean="0"/>
              <a:t>Επίσης αφού περάσει ο ‘χ’ χρόνος, ο χρήστης θα πρέπει να ΜΗΝ καθήσει στη θέση εργασίας για ‘τ’ χρόνο, σηματοδοτώντας ότι ξεκουράστηκε και ύστερα μπορεί να ξανακαθίσει. Ο ‘τ’ χρόνος επίσης τίθεται από τον χρήστη πριν γίνει </a:t>
            </a:r>
            <a:r>
              <a:rPr lang="en-US" dirty="0" smtClean="0"/>
              <a:t>compile </a:t>
            </a:r>
            <a:r>
              <a:rPr lang="el-GR" dirty="0" smtClean="0"/>
              <a:t>το πρόγραμμα.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7800"/>
            <a:ext cx="12192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Χρήση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Τοποθετούμε τον αισθητήρα με ή χωρίς ενίσχυση στην θέση εργασίας μας, όπου αποσκοπούμε να κάτσουμε για αρκετή ώρα.</a:t>
            </a:r>
          </a:p>
          <a:p>
            <a:pPr marL="0" indent="0">
              <a:buNone/>
            </a:pPr>
            <a:r>
              <a:rPr lang="el-GR" dirty="0" smtClean="0"/>
              <a:t>Συνδέουμε το </a:t>
            </a:r>
            <a:r>
              <a:rPr lang="en-US" dirty="0" smtClean="0"/>
              <a:t>Arduino </a:t>
            </a:r>
            <a:r>
              <a:rPr lang="el-GR" dirty="0" smtClean="0"/>
              <a:t>με τον υπολογιστή και αλλάζουμε τις μεταβλητές υπεύθυνες για την ώρα ξεκούρασης και χρόνο καθίσματος.</a:t>
            </a:r>
            <a:endParaRPr lang="el-GR" dirty="0"/>
          </a:p>
          <a:p>
            <a:pPr marL="0" indent="0">
              <a:buNone/>
            </a:pPr>
            <a:r>
              <a:rPr lang="el-GR" dirty="0" smtClean="0"/>
              <a:t>Κάνουμε </a:t>
            </a:r>
            <a:r>
              <a:rPr lang="en-US" dirty="0" smtClean="0"/>
              <a:t>compile </a:t>
            </a:r>
            <a:r>
              <a:rPr lang="el-GR" dirty="0" smtClean="0"/>
              <a:t>και </a:t>
            </a:r>
            <a:r>
              <a:rPr lang="en-US" dirty="0" smtClean="0"/>
              <a:t>upload </a:t>
            </a:r>
            <a:r>
              <a:rPr lang="el-GR" dirty="0" smtClean="0"/>
              <a:t>στον μικροελεγκτή.</a:t>
            </a:r>
          </a:p>
          <a:p>
            <a:pPr marL="0" indent="0">
              <a:buNone/>
            </a:pPr>
            <a:r>
              <a:rPr lang="el-GR" dirty="0" smtClean="0"/>
              <a:t>Καθόμαστε μέχρι να ανοίξει η ενδειξη </a:t>
            </a:r>
            <a:r>
              <a:rPr lang="en-US" dirty="0" smtClean="0"/>
              <a:t>Led </a:t>
            </a:r>
            <a:r>
              <a:rPr lang="el-GR" dirty="0" smtClean="0"/>
              <a:t>στο </a:t>
            </a:r>
            <a:r>
              <a:rPr lang="en-US" dirty="0" smtClean="0"/>
              <a:t>Breadboard</a:t>
            </a:r>
            <a:r>
              <a:rPr lang="el-GR" dirty="0" smtClean="0"/>
              <a:t> που υποδικνύει ότι καθόμαστε πολύ χρόνο (‘χ’ χρόνο).</a:t>
            </a:r>
          </a:p>
          <a:p>
            <a:pPr marL="0" indent="0">
              <a:buNone/>
            </a:pPr>
            <a:r>
              <a:rPr lang="el-GR" dirty="0" smtClean="0"/>
              <a:t>Σηκωνόμαστε για να ξεκουραστούμε (τ χρόνο που θέσαμε). ¨οταν περάσει ΄τ΄ χρόνος, μπορούμε να ξανακαθήσουμε.</a:t>
            </a:r>
          </a:p>
        </p:txBody>
      </p:sp>
    </p:spTree>
    <p:extLst>
      <p:ext uri="{BB962C8B-B14F-4D97-AF65-F5344CB8AC3E}">
        <p14:creationId xmlns:p14="http://schemas.microsoft.com/office/powerpoint/2010/main" val="408889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Λεπτομέρειες Χρήσης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Σε περίπτωση που δεν κάνει </a:t>
            </a:r>
            <a:r>
              <a:rPr lang="en-US" dirty="0" smtClean="0"/>
              <a:t>upload </a:t>
            </a:r>
            <a:r>
              <a:rPr lang="el-GR" dirty="0" smtClean="0"/>
              <a:t>το πρόγραμμα, προσπαθούμε να αλλάξουμε το δίσκο ή φάκελο που βρίσκεται το </a:t>
            </a:r>
            <a:r>
              <a:rPr lang="en-US" dirty="0" smtClean="0"/>
              <a:t>.</a:t>
            </a:r>
            <a:r>
              <a:rPr lang="en-US" dirty="0" err="1" smtClean="0"/>
              <a:t>ino</a:t>
            </a:r>
            <a:r>
              <a:rPr lang="en-US" dirty="0" smtClean="0"/>
              <a:t> </a:t>
            </a:r>
            <a:r>
              <a:rPr lang="el-GR" dirty="0" smtClean="0"/>
              <a:t>αρχείο και το ξανα-κάνουμε </a:t>
            </a:r>
            <a:r>
              <a:rPr lang="en-US" dirty="0" err="1" smtClean="0"/>
              <a:t>compile&amp;upload</a:t>
            </a:r>
            <a:r>
              <a:rPr lang="en-US" dirty="0" smtClean="0"/>
              <a:t>.</a:t>
            </a:r>
            <a:endParaRPr lang="el-GR" dirty="0" smtClean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 smtClean="0"/>
              <a:t>Ανάλογα με το πόσο μεγάλο καλώδιο χρησιμοποιούμε από το </a:t>
            </a:r>
            <a:r>
              <a:rPr lang="en-US" dirty="0" err="1" smtClean="0"/>
              <a:t>Atmega</a:t>
            </a:r>
            <a:r>
              <a:rPr lang="en-US" dirty="0" smtClean="0"/>
              <a:t> </a:t>
            </a:r>
            <a:r>
              <a:rPr lang="el-GR" dirty="0" smtClean="0"/>
              <a:t>μέχρι το </a:t>
            </a:r>
            <a:r>
              <a:rPr lang="en-US" dirty="0" smtClean="0"/>
              <a:t>FSR </a:t>
            </a:r>
            <a:r>
              <a:rPr lang="el-GR" dirty="0" smtClean="0"/>
              <a:t>μπορεί να χρειαστεί να μειώσουμε  το </a:t>
            </a:r>
            <a:r>
              <a:rPr lang="en-US" dirty="0" smtClean="0"/>
              <a:t>sensitivity </a:t>
            </a:r>
            <a:r>
              <a:rPr lang="el-GR" dirty="0" smtClean="0"/>
              <a:t>(ευαισθησία) η οποία είναι η μεταβλητή </a:t>
            </a:r>
            <a:r>
              <a:rPr lang="en-US" dirty="0" smtClean="0"/>
              <a:t>‘x’</a:t>
            </a:r>
            <a:r>
              <a:rPr lang="el-GR" dirty="0" smtClean="0"/>
              <a:t> τύπου </a:t>
            </a:r>
            <a:r>
              <a:rPr lang="en-US" dirty="0" smtClean="0"/>
              <a:t>float </a:t>
            </a:r>
            <a:r>
              <a:rPr lang="el-GR" dirty="0" smtClean="0"/>
              <a:t>στο πρόγραμμά μας. (Μεγαλύτερο καλώδιο = μεγαλύτερο </a:t>
            </a:r>
            <a:r>
              <a:rPr lang="en-US" dirty="0" smtClean="0"/>
              <a:t>x)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5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1" y="2051746"/>
            <a:ext cx="4957479" cy="4501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9" b="23704"/>
          <a:stretch/>
        </p:blipFill>
        <p:spPr>
          <a:xfrm>
            <a:off x="6724650" y="2247900"/>
            <a:ext cx="5143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7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433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Μαξιλάρι Καθήσματος με αισθητήρα πίεσης</vt:lpstr>
      <vt:lpstr>Κατασκευή </vt:lpstr>
      <vt:lpstr>Λεπτομέρειες Κατασκευής</vt:lpstr>
      <vt:lpstr>Λειτουργία αισθητήρα πίεσης</vt:lpstr>
      <vt:lpstr>Λεπτομέρειες λειτουργίας αισθητήρα πιεσης</vt:lpstr>
      <vt:lpstr>Χρήση</vt:lpstr>
      <vt:lpstr>Λεπτομέρειες Χρήσης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Μαξιλάρι Καθήσματος με αισθητήρα πίεσης</dc:title>
  <dc:creator>Basilisvirus Instrector</dc:creator>
  <cp:lastModifiedBy>Basilisvirus Instrector</cp:lastModifiedBy>
  <cp:revision>11</cp:revision>
  <dcterms:created xsi:type="dcterms:W3CDTF">2018-04-27T18:38:59Z</dcterms:created>
  <dcterms:modified xsi:type="dcterms:W3CDTF">2018-04-27T23:24:15Z</dcterms:modified>
</cp:coreProperties>
</file>