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EBA1-7AA5-489D-A38A-83095CB5B4C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BFD0-171A-4A5B-AFD3-7ACE9DB7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1562"/>
            <a:ext cx="9144000" cy="8043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e-Banking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4957"/>
            <a:ext cx="9144000" cy="1655762"/>
          </a:xfrm>
        </p:spPr>
        <p:txBody>
          <a:bodyPr/>
          <a:lstStyle/>
          <a:p>
            <a:pPr algn="l"/>
            <a:r>
              <a:rPr lang="el-GR" dirty="0" err="1" smtClean="0"/>
              <a:t>Χριστιανίδης</a:t>
            </a:r>
            <a:r>
              <a:rPr lang="el-GR" dirty="0" smtClean="0"/>
              <a:t> Βασίλειος 46289</a:t>
            </a:r>
            <a:endParaRPr lang="en-US" dirty="0" smtClean="0"/>
          </a:p>
          <a:p>
            <a:pPr algn="l"/>
            <a:r>
              <a:rPr lang="el-GR" dirty="0" smtClean="0"/>
              <a:t>Μάθημα: Σχεδιασμός διαδικτυακών </a:t>
            </a:r>
            <a:r>
              <a:rPr lang="el-GR" dirty="0" smtClean="0"/>
              <a:t>εφαρμογών</a:t>
            </a:r>
            <a:endParaRPr lang="el-GR" dirty="0" smtClean="0"/>
          </a:p>
        </p:txBody>
      </p:sp>
      <p:pic>
        <p:nvPicPr>
          <p:cNvPr id="1026" name="Picture 2" descr="Image result for uniw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9775"/>
            <a:ext cx="1944726" cy="19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4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Σκοπός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Η σχεδίαση και υλοποίηση μιας διαδικτυακής εφαρμογής </a:t>
            </a:r>
            <a:r>
              <a:rPr lang="en-US" dirty="0" smtClean="0"/>
              <a:t>e-banking </a:t>
            </a:r>
            <a:r>
              <a:rPr lang="el-GR" dirty="0" smtClean="0"/>
              <a:t>για εκπαιδευτικούς σκοπούς και εύκολης προσομοίωσης </a:t>
            </a:r>
            <a:r>
              <a:rPr lang="en-US" dirty="0" smtClean="0"/>
              <a:t>e-banking </a:t>
            </a:r>
            <a:r>
              <a:rPr lang="el-GR" dirty="0" smtClean="0"/>
              <a:t>χωρίς φυσικά πρόσωπα.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9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91"/>
            <a:ext cx="10515600" cy="1325563"/>
          </a:xfrm>
        </p:spPr>
        <p:txBody>
          <a:bodyPr/>
          <a:lstStyle/>
          <a:p>
            <a:pPr algn="ctr"/>
            <a:r>
              <a:rPr lang="el-GR" dirty="0" smtClean="0"/>
              <a:t>Τεχνικές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972"/>
            <a:ext cx="12192000" cy="566802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Για τη σχεδίαση των </a:t>
            </a:r>
            <a:r>
              <a:rPr lang="en-US" dirty="0" smtClean="0"/>
              <a:t>block diagrams </a:t>
            </a:r>
            <a:r>
              <a:rPr lang="el-GR" dirty="0" smtClean="0"/>
              <a:t>χρησιμοποιήθηκε η εφαρμογή της ιστοσελίδας </a:t>
            </a:r>
            <a:r>
              <a:rPr lang="en-US" dirty="0" smtClean="0">
                <a:hlinkClick r:id="rId2"/>
              </a:rPr>
              <a:t>https://www.draw.io/</a:t>
            </a:r>
            <a:r>
              <a:rPr lang="el-GR" dirty="0" smtClean="0"/>
              <a:t> .</a:t>
            </a:r>
          </a:p>
          <a:p>
            <a:pPr marL="0" indent="0">
              <a:buNone/>
            </a:pPr>
            <a:r>
              <a:rPr lang="el-GR" dirty="0" smtClean="0"/>
              <a:t>Για τη σχεδίαση της διαδικτυακής εφαρμογής και των σελίδων έγινε χρήση του </a:t>
            </a:r>
            <a:r>
              <a:rPr lang="en-US" dirty="0" err="1" smtClean="0"/>
              <a:t>phpstorm</a:t>
            </a:r>
            <a:r>
              <a:rPr lang="el-GR" dirty="0" smtClean="0"/>
              <a:t>, ένα εργαλείο δημιουργίας ιστοσελίδων της </a:t>
            </a:r>
            <a:r>
              <a:rPr lang="en-US" dirty="0" err="1" smtClean="0"/>
              <a:t>JetBrains</a:t>
            </a:r>
            <a:r>
              <a:rPr lang="en-US" dirty="0" smtClean="0"/>
              <a:t>, </a:t>
            </a:r>
            <a:r>
              <a:rPr lang="el-GR" dirty="0" smtClean="0"/>
              <a:t>δωρεάν για ‘</a:t>
            </a:r>
            <a:r>
              <a:rPr lang="en-US" dirty="0" smtClean="0"/>
              <a:t>x</a:t>
            </a:r>
            <a:r>
              <a:rPr lang="el-GR" dirty="0" smtClean="0"/>
              <a:t>’</a:t>
            </a:r>
            <a:r>
              <a:rPr lang="en-US" dirty="0" smtClean="0"/>
              <a:t> </a:t>
            </a:r>
            <a:r>
              <a:rPr lang="el-GR" dirty="0" smtClean="0"/>
              <a:t>χρόνο, σε φοιτητές με το </a:t>
            </a:r>
            <a:r>
              <a:rPr lang="en-US" dirty="0" smtClean="0"/>
              <a:t>email </a:t>
            </a:r>
            <a:r>
              <a:rPr lang="el-GR" dirty="0" smtClean="0"/>
              <a:t>της σχολής τους.</a:t>
            </a:r>
            <a:r>
              <a:rPr lang="en-US" dirty="0" smtClean="0"/>
              <a:t> </a:t>
            </a:r>
            <a:r>
              <a:rPr lang="el-GR" dirty="0" smtClean="0"/>
              <a:t>Χρησιμοποιήθηκαν: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r>
              <a:rPr lang="el-GR" dirty="0" smtClean="0"/>
              <a:t>και </a:t>
            </a:r>
            <a:r>
              <a:rPr lang="en-US" dirty="0" err="1" smtClean="0"/>
              <a:t>php</a:t>
            </a:r>
            <a:r>
              <a:rPr lang="el-GR" dirty="0" smtClean="0"/>
              <a:t>. Η </a:t>
            </a:r>
            <a:r>
              <a:rPr lang="en-US" dirty="0" err="1" smtClean="0"/>
              <a:t>php</a:t>
            </a:r>
            <a:r>
              <a:rPr lang="el-GR" dirty="0"/>
              <a:t> </a:t>
            </a:r>
            <a:r>
              <a:rPr lang="el-GR" dirty="0" smtClean="0"/>
              <a:t>στέλνει όλα τα </a:t>
            </a:r>
            <a:r>
              <a:rPr lang="en-US" dirty="0" smtClean="0"/>
              <a:t>scripts </a:t>
            </a:r>
            <a:r>
              <a:rPr lang="el-GR" dirty="0" smtClean="0"/>
              <a:t>στον 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  <a:r>
              <a:rPr lang="el-GR" dirty="0" smtClean="0"/>
              <a:t> για υλοποίηση.</a:t>
            </a:r>
          </a:p>
          <a:p>
            <a:pPr marL="0" indent="0">
              <a:buNone/>
            </a:pPr>
            <a:r>
              <a:rPr lang="el-GR" dirty="0" smtClean="0"/>
              <a:t>Για τη δημιουργία των πινάκων για τις βάσεις δεδομένων, καθώς και για το ‘σήκωμα’ ενός </a:t>
            </a:r>
            <a:r>
              <a:rPr lang="en-US" dirty="0" smtClean="0"/>
              <a:t>host </a:t>
            </a:r>
            <a:r>
              <a:rPr lang="el-GR" dirty="0" smtClean="0"/>
              <a:t>τοπικά, χρησιμοποιήθηκε το </a:t>
            </a:r>
            <a:r>
              <a:rPr lang="en-US" dirty="0" smtClean="0"/>
              <a:t>XAMPP</a:t>
            </a:r>
            <a:r>
              <a:rPr lang="el-GR" dirty="0" smtClean="0"/>
              <a:t>. </a:t>
            </a:r>
            <a:r>
              <a:rPr lang="en-US" dirty="0" smtClean="0"/>
              <a:t>(apache </a:t>
            </a:r>
            <a:r>
              <a:rPr lang="el-GR" dirty="0" smtClean="0"/>
              <a:t>και </a:t>
            </a:r>
            <a:r>
              <a:rPr lang="en-US" dirty="0" err="1" smtClean="0"/>
              <a:t>Mysql</a:t>
            </a:r>
            <a:r>
              <a:rPr lang="en-US" dirty="0" smtClean="0"/>
              <a:t>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2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Block diagram </a:t>
            </a:r>
            <a:r>
              <a:rPr lang="el-GR" dirty="0" smtClean="0"/>
              <a:t>σεναρίων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00142" cy="553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-16862"/>
            <a:ext cx="10460277" cy="699587"/>
          </a:xfrm>
        </p:spPr>
        <p:txBody>
          <a:bodyPr/>
          <a:lstStyle/>
          <a:p>
            <a:pPr algn="ctr"/>
            <a:r>
              <a:rPr lang="el-GR" dirty="0" smtClean="0"/>
              <a:t>Πίνακες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72" y="1096033"/>
            <a:ext cx="3320441" cy="2225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916328"/>
            <a:ext cx="4939430" cy="301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3485"/>
            <a:ext cx="8818226" cy="27745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43200" y="3093929"/>
            <a:ext cx="0" cy="9895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43200" y="1828800"/>
            <a:ext cx="4359058" cy="380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2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96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1/2: </a:t>
            </a:r>
            <a:r>
              <a:rPr lang="el-GR" sz="4000" dirty="0" smtClean="0"/>
              <a:t>Λειτουργία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2" y="454258"/>
            <a:ext cx="4372758" cy="3704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2781" y="-7407"/>
            <a:ext cx="119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89" y="790993"/>
            <a:ext cx="6526058" cy="17063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520912" y="365233"/>
            <a:ext cx="215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&amp; id note</a:t>
            </a:r>
            <a:endParaRPr lang="en-US" sz="2400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594270" y="1644173"/>
            <a:ext cx="82671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00630" y="2408716"/>
            <a:ext cx="1" cy="4062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8"/>
          <a:stretch/>
        </p:blipFill>
        <p:spPr bwMode="auto">
          <a:xfrm>
            <a:off x="6422065" y="2814981"/>
            <a:ext cx="4635282" cy="404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2" y="5336362"/>
            <a:ext cx="4936681" cy="930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5158193" y="5801525"/>
            <a:ext cx="12638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96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/2: </a:t>
            </a:r>
            <a:r>
              <a:rPr lang="el-GR" sz="4000" dirty="0" smtClean="0"/>
              <a:t>Λειτουργία</a:t>
            </a:r>
            <a:endParaRPr lang="en-US" sz="4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5" y="707881"/>
            <a:ext cx="3492447" cy="2958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781" y="-7407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4" y="596066"/>
            <a:ext cx="2962275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735751"/>
            <a:ext cx="3924300" cy="20764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3620022" y="1567616"/>
            <a:ext cx="530172" cy="619579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620022" y="2187195"/>
            <a:ext cx="513828" cy="158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603" y="1327759"/>
            <a:ext cx="3613397" cy="362935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3"/>
            <a:endCxn id="28" idx="1"/>
          </p:cNvCxnSpPr>
          <p:nvPr/>
        </p:nvCxnSpPr>
        <p:spPr>
          <a:xfrm flipV="1">
            <a:off x="8058150" y="3142434"/>
            <a:ext cx="520453" cy="63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9452"/>
          </a:xfrm>
        </p:spPr>
        <p:txBody>
          <a:bodyPr/>
          <a:lstStyle/>
          <a:p>
            <a:r>
              <a:rPr lang="el-GR" dirty="0"/>
              <a:t>Προτάσεις Βελτίωσης </a:t>
            </a:r>
            <a:r>
              <a:rPr lang="el-GR" dirty="0" smtClean="0"/>
              <a:t>λειτουργικότητας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759"/>
            <a:ext cx="11353800" cy="4849204"/>
          </a:xfrm>
        </p:spPr>
        <p:txBody>
          <a:bodyPr/>
          <a:lstStyle/>
          <a:p>
            <a:r>
              <a:rPr lang="el-GR" dirty="0"/>
              <a:t>Θα προστεθούν η επιλογή να πληρώνονται οι λογαριασμοί ΔΕΗ, ΟΤΕ, </a:t>
            </a:r>
            <a:r>
              <a:rPr lang="en-US" dirty="0"/>
              <a:t>CYTA </a:t>
            </a:r>
            <a:r>
              <a:rPr lang="el-GR" dirty="0"/>
              <a:t>καθώς και 4 </a:t>
            </a:r>
            <a:r>
              <a:rPr lang="en-US" dirty="0"/>
              <a:t>verified </a:t>
            </a:r>
            <a:r>
              <a:rPr lang="el-GR" dirty="0" smtClean="0"/>
              <a:t>λογαριασμοί: Λογαριασμός </a:t>
            </a:r>
            <a:r>
              <a:rPr lang="en-US" dirty="0"/>
              <a:t>admin</a:t>
            </a:r>
            <a:r>
              <a:rPr lang="el-GR" dirty="0"/>
              <a:t>, όπου θα έχει πρόσβαση ο </a:t>
            </a:r>
            <a:r>
              <a:rPr lang="el-GR" dirty="0" smtClean="0"/>
              <a:t>διαχειριστής </a:t>
            </a:r>
            <a:r>
              <a:rPr lang="el-GR" dirty="0"/>
              <a:t>της </a:t>
            </a:r>
            <a:r>
              <a:rPr lang="el-GR" dirty="0" smtClean="0"/>
              <a:t>εφαρμογής, λογαριασμός </a:t>
            </a:r>
            <a:r>
              <a:rPr lang="en-US" dirty="0"/>
              <a:t>admin </a:t>
            </a:r>
            <a:r>
              <a:rPr lang="el-GR" dirty="0" err="1"/>
              <a:t>Δεη</a:t>
            </a:r>
            <a:r>
              <a:rPr lang="el-GR" dirty="0"/>
              <a:t>, </a:t>
            </a:r>
            <a:r>
              <a:rPr lang="el-GR" dirty="0" err="1"/>
              <a:t>Οτε</a:t>
            </a:r>
            <a:r>
              <a:rPr lang="el-GR" dirty="0"/>
              <a:t> και </a:t>
            </a:r>
            <a:r>
              <a:rPr lang="en-US" dirty="0" err="1"/>
              <a:t>cyta</a:t>
            </a:r>
            <a:r>
              <a:rPr lang="en-US" dirty="0"/>
              <a:t> </a:t>
            </a:r>
            <a:r>
              <a:rPr lang="el-GR" dirty="0"/>
              <a:t>για να διαχειρίζονται τις χρεώσεις για τον κάθε πελάτη.</a:t>
            </a:r>
            <a:endParaRPr lang="en-US" dirty="0"/>
          </a:p>
          <a:p>
            <a:r>
              <a:rPr lang="el-GR" dirty="0"/>
              <a:t>Θα προστεθεί η λειτουργία Αποσύνδεσης λογαριασμού, η λειτουργία αλλαγής στοιχείων λογαριασμού.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e-Banking</vt:lpstr>
      <vt:lpstr>Σκοπός</vt:lpstr>
      <vt:lpstr>Τεχνικές</vt:lpstr>
      <vt:lpstr>Block diagram σεναρίων</vt:lpstr>
      <vt:lpstr>Πίνακες</vt:lpstr>
      <vt:lpstr>1/2: Λειτουργία</vt:lpstr>
      <vt:lpstr>2/2: Λειτουργία</vt:lpstr>
      <vt:lpstr>Προτάσεις Βελτίωσης λειτουργικότητας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</dc:title>
  <dc:creator>basilisvirus@hotmail.com</dc:creator>
  <cp:lastModifiedBy>basilisvirus@hotmail.com</cp:lastModifiedBy>
  <cp:revision>47</cp:revision>
  <dcterms:created xsi:type="dcterms:W3CDTF">2019-01-20T10:13:21Z</dcterms:created>
  <dcterms:modified xsi:type="dcterms:W3CDTF">2019-01-31T22:51:49Z</dcterms:modified>
</cp:coreProperties>
</file>