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44F5-D6B4-4268-BB88-07EB02C9E4FE}">
          <p14:sldIdLst>
            <p14:sldId id="256"/>
            <p14:sldId id="260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140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10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092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278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52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680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930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117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94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19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55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714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AB50-A27F-4FF7-9FED-A6198BD95DC5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895B-0A18-4CF7-8AD9-04707B5B58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143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-387424"/>
            <a:ext cx="7772400" cy="1470025"/>
          </a:xfrm>
        </p:spPr>
        <p:txBody>
          <a:bodyPr/>
          <a:lstStyle/>
          <a:p>
            <a:r>
              <a:rPr lang="el-GR" dirty="0"/>
              <a:t>Εισαγωγή στο πρόβλημα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63912" y="720000"/>
            <a:ext cx="8064896" cy="504056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chemeClr val="tx1"/>
                </a:solidFill>
              </a:rPr>
              <a:t>Σχέσεις προς υλοποίηση: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78466"/>
            <a:ext cx="28003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90" y="1158549"/>
            <a:ext cx="2919834" cy="104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2" y="1137411"/>
            <a:ext cx="1924560" cy="110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2780927"/>
                <a:ext cx="8477288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b="1" dirty="0"/>
                  <a:t>Διευκόλυνση και αλλαγές:</a:t>
                </a:r>
                <a:endParaRPr lang="en-US" b="1" dirty="0"/>
              </a:p>
              <a:p>
                <a:pPr algn="ctr"/>
                <a:endParaRPr lang="el-GR" dirty="0"/>
              </a:p>
              <a:p>
                <a:pPr>
                  <a:lnSpc>
                    <a:spcPct val="150000"/>
                  </a:lnSpc>
                </a:pPr>
                <a:r>
                  <a:rPr lang="el-GR" b="1" dirty="0"/>
                  <a:t>+</a:t>
                </a:r>
                <a:r>
                  <a:rPr lang="el-GR" sz="2000" b="1" dirty="0"/>
                  <a:t>∞                </a:t>
                </a:r>
                <a:r>
                  <a:rPr lang="en-US" sz="2000" dirty="0"/>
                  <a:t>max</a:t>
                </a:r>
                <a:endParaRPr lang="en-US" sz="2000" b="1" dirty="0"/>
              </a:p>
              <a:p>
                <a:r>
                  <a:rPr lang="el-GR" sz="2000" dirty="0"/>
                  <a:t>Εξίσωση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/>
                          </a:rPr>
                          <m:t>   </m:t>
                        </m:r>
                      </m:sup>
                    </m:sSup>
                  </m:oMath>
                </a14:m>
                <a:r>
                  <a:rPr lang="el-GR" sz="2000" dirty="0"/>
                  <a:t>παρουσιάζει </a:t>
                </a:r>
                <a:r>
                  <a:rPr lang="el-GR" sz="2000" b="1" dirty="0">
                    <a:solidFill>
                      <a:srgbClr val="00B050"/>
                    </a:solidFill>
                  </a:rPr>
                  <a:t>ομοιότητες</a:t>
                </a:r>
                <a:r>
                  <a:rPr lang="el-GR" sz="2000" b="1" dirty="0"/>
                  <a:t> </a:t>
                </a:r>
                <a:r>
                  <a:rPr lang="el-GR" sz="2000" dirty="0"/>
                  <a:t>υλοποίησης με τις </a:t>
                </a:r>
                <a:r>
                  <a:rPr lang="en-US" sz="2000" dirty="0"/>
                  <a:t>cos(x) </a:t>
                </a:r>
                <a:r>
                  <a:rPr lang="el-GR" sz="2000" dirty="0"/>
                  <a:t>και </a:t>
                </a:r>
                <a:r>
                  <a:rPr lang="en-US" sz="2000" dirty="0"/>
                  <a:t>sin(x)</a:t>
                </a:r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l-GR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80927"/>
                <a:ext cx="8477288" cy="2646878"/>
              </a:xfrm>
              <a:prstGeom prst="rect">
                <a:avLst/>
              </a:prstGeom>
              <a:blipFill rotWithShape="1">
                <a:blip r:embed="rId5"/>
                <a:stretch>
                  <a:fillRect l="-719" t="-11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Ευθύγραμμο βέλος σύνδεσης 5"/>
          <p:cNvCxnSpPr/>
          <p:nvPr/>
        </p:nvCxnSpPr>
        <p:spPr>
          <a:xfrm>
            <a:off x="728549" y="3645024"/>
            <a:ext cx="72008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14" y="1541857"/>
            <a:ext cx="720080" cy="27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Ευθύγραμμο βέλος σύνδεσης 16"/>
          <p:cNvCxnSpPr/>
          <p:nvPr/>
        </p:nvCxnSpPr>
        <p:spPr>
          <a:xfrm flipH="1">
            <a:off x="3523903" y="4121360"/>
            <a:ext cx="1" cy="65322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3836" y="4869160"/>
            <a:ext cx="12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50"/>
                </a:solidFill>
              </a:rPr>
              <a:t>Συνάρτηση</a:t>
            </a:r>
          </a:p>
        </p:txBody>
      </p:sp>
    </p:spTree>
    <p:extLst>
      <p:ext uri="{BB962C8B-B14F-4D97-AF65-F5344CB8AC3E}">
        <p14:creationId xmlns:p14="http://schemas.microsoft.com/office/powerpoint/2010/main" val="41835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Τερματισμός προγράμματος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Το πρόγραμμα τερματίζει με την επιστροφή</a:t>
            </a:r>
            <a:r>
              <a:rPr lang="en-US" dirty="0"/>
              <a:t> </a:t>
            </a:r>
            <a:r>
              <a:rPr lang="el-GR" dirty="0"/>
              <a:t>του 0 </a:t>
            </a:r>
            <a:r>
              <a:rPr lang="en-US" dirty="0"/>
              <a:t>return(</a:t>
            </a:r>
            <a:r>
              <a:rPr lang="en-US"/>
              <a:t>0)</a:t>
            </a:r>
            <a:r>
              <a:rPr lang="el-GR"/>
              <a:t>;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Και τη χρήση του </a:t>
            </a:r>
            <a:r>
              <a:rPr lang="en-US" dirty="0"/>
              <a:t>system("PAUSE");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7101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Βιβλιοθήκες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>
          <a:xfrm>
            <a:off x="1043608" y="2564904"/>
            <a:ext cx="691276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 -&gt;    </a:t>
            </a:r>
            <a:r>
              <a:rPr lang="en-US" dirty="0" err="1"/>
              <a:t>cin</a:t>
            </a:r>
            <a:r>
              <a:rPr lang="en-US" dirty="0"/>
              <a:t>&gt;&gt; / </a:t>
            </a:r>
            <a:r>
              <a:rPr lang="en-US" dirty="0" err="1"/>
              <a:t>cout</a:t>
            </a:r>
            <a:r>
              <a:rPr lang="en-US" dirty="0"/>
              <a:t>&lt;&lt;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cmath</a:t>
            </a:r>
            <a:r>
              <a:rPr lang="en-US" dirty="0"/>
              <a:t>&gt;      -&gt;      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    -&gt;      </a:t>
            </a:r>
            <a:r>
              <a:rPr lang="en-US" dirty="0" err="1"/>
              <a:t>getch</a:t>
            </a:r>
            <a:r>
              <a:rPr lang="en-US" dirty="0"/>
              <a:t>() 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57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Συνάρτηση εύρεσης </a:t>
            </a:r>
            <a:r>
              <a:rPr lang="el-GR" dirty="0" err="1"/>
              <a:t>παραγωντικού</a:t>
            </a:r>
            <a:r>
              <a:rPr lang="el-GR" dirty="0"/>
              <a:t> 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long double </a:t>
            </a:r>
            <a:r>
              <a:rPr lang="en-US" dirty="0" err="1"/>
              <a:t>paragodiko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m;</a:t>
            </a:r>
          </a:p>
          <a:p>
            <a:pPr marL="0" indent="0">
              <a:buNone/>
            </a:pPr>
            <a:r>
              <a:rPr lang="en-US" dirty="0"/>
              <a:t>long double sum;</a:t>
            </a:r>
          </a:p>
          <a:p>
            <a:pPr marL="0" indent="0">
              <a:buNone/>
            </a:pPr>
            <a:r>
              <a:rPr lang="en-US" dirty="0"/>
              <a:t>m=1;</a:t>
            </a:r>
          </a:p>
          <a:p>
            <a:pPr marL="0" indent="0">
              <a:buNone/>
            </a:pPr>
            <a:r>
              <a:rPr lang="en-US" dirty="0"/>
              <a:t>sum=1;</a:t>
            </a:r>
          </a:p>
          <a:p>
            <a:pPr marL="0" indent="0">
              <a:buNone/>
            </a:pPr>
            <a:r>
              <a:rPr lang="en-US" dirty="0"/>
              <a:t>	do{</a:t>
            </a:r>
          </a:p>
          <a:p>
            <a:pPr marL="0" indent="0">
              <a:buNone/>
            </a:pPr>
            <a:r>
              <a:rPr lang="en-US" dirty="0"/>
              <a:t>		sum=sum*m;</a:t>
            </a:r>
          </a:p>
          <a:p>
            <a:pPr marL="0" indent="0">
              <a:buNone/>
            </a:pPr>
            <a:r>
              <a:rPr lang="en-US" dirty="0"/>
              <a:t>		m=m+1;</a:t>
            </a:r>
          </a:p>
          <a:p>
            <a:pPr marL="0" indent="0">
              <a:buNone/>
            </a:pPr>
            <a:r>
              <a:rPr lang="en-US" dirty="0"/>
              <a:t>	}while(m&lt;=n);</a:t>
            </a:r>
          </a:p>
          <a:p>
            <a:pPr marL="0" indent="0">
              <a:buNone/>
            </a:pPr>
            <a:r>
              <a:rPr lang="en-US" dirty="0"/>
              <a:t>return sum;	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6234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Κοινές πράξεις στις εξισώσεις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0" y="2712769"/>
            <a:ext cx="9144000" cy="2620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long double </a:t>
            </a:r>
            <a:r>
              <a:rPr lang="en-US" dirty="0" err="1"/>
              <a:t>standar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0070C0"/>
                </a:solidFill>
              </a:rPr>
              <a:t>pow(</a:t>
            </a:r>
            <a:r>
              <a:rPr lang="en-US" dirty="0" err="1">
                <a:solidFill>
                  <a:srgbClr val="0070C0"/>
                </a:solidFill>
              </a:rPr>
              <a:t>x,n</a:t>
            </a:r>
            <a:r>
              <a:rPr lang="en-US" dirty="0">
                <a:solidFill>
                  <a:srgbClr val="0070C0"/>
                </a:solidFill>
              </a:rPr>
              <a:t>)/</a:t>
            </a:r>
            <a:r>
              <a:rPr lang="en-US" dirty="0" err="1">
                <a:solidFill>
                  <a:srgbClr val="00B050"/>
                </a:solidFill>
              </a:rPr>
              <a:t>paragodiko</a:t>
            </a:r>
            <a:r>
              <a:rPr lang="en-US" dirty="0">
                <a:solidFill>
                  <a:srgbClr val="00B05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7281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Εξίσωση </a:t>
            </a:r>
            <a:r>
              <a:rPr lang="en-US" sz="3200" dirty="0" err="1"/>
              <a:t>standar</a:t>
            </a:r>
            <a:r>
              <a:rPr lang="en-US" sz="3200" dirty="0"/>
              <a:t>()</a:t>
            </a:r>
          </a:p>
        </p:txBody>
      </p:sp>
      <p:cxnSp>
        <p:nvCxnSpPr>
          <p:cNvPr id="6" name="Ευθύγραμμο βέλος σύνδεσης 16"/>
          <p:cNvCxnSpPr/>
          <p:nvPr/>
        </p:nvCxnSpPr>
        <p:spPr>
          <a:xfrm flipH="1">
            <a:off x="2987824" y="4509120"/>
            <a:ext cx="1" cy="653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5333657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&lt;</a:t>
            </a:r>
            <a:r>
              <a:rPr lang="en-US" sz="2800" dirty="0" err="1"/>
              <a:t>cmath</a:t>
            </a:r>
            <a:r>
              <a:rPr lang="en-US" sz="2800" dirty="0"/>
              <a:t>&gt;</a:t>
            </a:r>
          </a:p>
        </p:txBody>
      </p:sp>
      <p:cxnSp>
        <p:nvCxnSpPr>
          <p:cNvPr id="10" name="Ευθύγραμμο βέλος σύνδεσης 16"/>
          <p:cNvCxnSpPr>
            <a:cxnSpLocks/>
          </p:cNvCxnSpPr>
          <p:nvPr/>
        </p:nvCxnSpPr>
        <p:spPr>
          <a:xfrm flipH="1">
            <a:off x="4932040" y="4496559"/>
            <a:ext cx="2" cy="7935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1" y="5333657"/>
            <a:ext cx="28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Συνάρτηση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4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l-GR" dirty="0"/>
              <a:t>Δήλωση μεταβλητών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7162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n,x,k,j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ath_sin</a:t>
            </a:r>
            <a:r>
              <a:rPr lang="en-US" dirty="0"/>
              <a:t>=0 ,</a:t>
            </a:r>
            <a:r>
              <a:rPr lang="en-US" dirty="0" err="1"/>
              <a:t>ath_cos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long double </a:t>
            </a:r>
            <a:r>
              <a:rPr lang="en-US" dirty="0" err="1"/>
              <a:t>ath_ex</a:t>
            </a:r>
            <a:r>
              <a:rPr lang="en-US" dirty="0"/>
              <a:t>=0;</a:t>
            </a:r>
            <a:endParaRPr lang="el-GR" dirty="0"/>
          </a:p>
          <a:p>
            <a:pPr marL="0" indent="0" algn="ctr">
              <a:buNone/>
            </a:pPr>
            <a:r>
              <a:rPr lang="el-GR" dirty="0">
                <a:solidFill>
                  <a:srgbClr val="00B050"/>
                </a:solidFill>
              </a:rPr>
              <a:t>Μενού επιλογής συνάρτησης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&lt;&lt;"Choose e^(x) pressing a, sin(x) pressing b or cos(x) pressing c"&lt;&lt;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>
                <a:solidFill>
                  <a:srgbClr val="0070C0"/>
                </a:solidFill>
              </a:rPr>
              <a:t>getch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  <p:cxnSp>
        <p:nvCxnSpPr>
          <p:cNvPr id="4" name="Ευθύγραμμο βέλος σύνδεσης 16"/>
          <p:cNvCxnSpPr/>
          <p:nvPr/>
        </p:nvCxnSpPr>
        <p:spPr>
          <a:xfrm flipH="1">
            <a:off x="971600" y="5291740"/>
            <a:ext cx="1" cy="653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5516" y="61653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conio.h</a:t>
            </a:r>
            <a:r>
              <a:rPr lang="en-US" sz="2400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l-GR" dirty="0"/>
              <a:t>Δομή επίλυσης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if (i=='a')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l-GR" dirty="0">
                <a:solidFill>
                  <a:srgbClr val="FF0000"/>
                </a:solidFill>
              </a:rPr>
              <a:t>αλγόριθμος επίλυσης </a:t>
            </a:r>
            <a:r>
              <a:rPr lang="en-US" dirty="0" err="1">
                <a:solidFill>
                  <a:srgbClr val="FF0000"/>
                </a:solidFill>
              </a:rPr>
              <a:t>e^x</a:t>
            </a:r>
            <a:endParaRPr lang="el-G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l-GR" dirty="0"/>
              <a:t>}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i</a:t>
            </a:r>
            <a:r>
              <a:rPr lang="en-US" dirty="0"/>
              <a:t>=='b')</a:t>
            </a:r>
            <a:endParaRPr lang="el-GR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αλγόριθμος επίλυσης </a:t>
            </a:r>
            <a:r>
              <a:rPr lang="en-US" dirty="0" err="1">
                <a:solidFill>
                  <a:srgbClr val="FF0000"/>
                </a:solidFill>
              </a:rPr>
              <a:t>sinx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}</a:t>
            </a:r>
          </a:p>
          <a:p>
            <a:pPr marL="0" indent="0">
              <a:buNone/>
            </a:pPr>
            <a:r>
              <a:rPr lang="en-US" dirty="0"/>
              <a:t> else if (</a:t>
            </a:r>
            <a:r>
              <a:rPr lang="en-US" dirty="0" err="1"/>
              <a:t>i</a:t>
            </a:r>
            <a:r>
              <a:rPr lang="en-US" dirty="0"/>
              <a:t>==‘c')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l-GR" dirty="0">
                <a:solidFill>
                  <a:srgbClr val="FF0000"/>
                </a:solidFill>
              </a:rPr>
              <a:t>αλγόριθμος επίλυσης </a:t>
            </a:r>
            <a:r>
              <a:rPr lang="en-US" dirty="0" err="1">
                <a:solidFill>
                  <a:srgbClr val="FF0000"/>
                </a:solidFill>
              </a:rPr>
              <a:t>cosx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697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=='a') 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 "</a:t>
            </a:r>
            <a:r>
              <a:rPr lang="en-US" dirty="0" err="1"/>
              <a:t>eksiswsh</a:t>
            </a:r>
            <a:r>
              <a:rPr lang="en-US" dirty="0"/>
              <a:t> </a:t>
            </a:r>
            <a:r>
              <a:rPr lang="en-US" dirty="0" err="1"/>
              <a:t>e^x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&lt;&lt;"Give a number for x"&lt;&lt;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pPr marL="0" indent="0">
              <a:buNone/>
            </a:pPr>
            <a:r>
              <a:rPr lang="en-US" dirty="0"/>
              <a:t>		do{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&lt;&lt;"Give a number for n"&lt;&lt;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 marL="0" indent="0">
              <a:buNone/>
            </a:pPr>
            <a:r>
              <a:rPr lang="en-US" dirty="0"/>
              <a:t>		} while (n&lt;=0);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pPr marL="0" indent="0">
              <a:buNone/>
            </a:pPr>
            <a:r>
              <a:rPr lang="en-US" dirty="0"/>
              <a:t>	long double sum=0;</a:t>
            </a:r>
          </a:p>
          <a:p>
            <a:pPr marL="0" indent="0">
              <a:buNone/>
            </a:pPr>
            <a:r>
              <a:rPr lang="en-US" dirty="0"/>
              <a:t>	for (j=0;j&lt;=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ath_ex</a:t>
            </a:r>
            <a:r>
              <a:rPr lang="en-US" dirty="0"/>
              <a:t>=</a:t>
            </a:r>
            <a:r>
              <a:rPr lang="en-US" dirty="0" err="1"/>
              <a:t>ath_ex</a:t>
            </a:r>
            <a:r>
              <a:rPr lang="en-US" dirty="0"/>
              <a:t> +</a:t>
            </a:r>
            <a:r>
              <a:rPr lang="en-US" dirty="0" err="1"/>
              <a:t>standar</a:t>
            </a:r>
            <a:r>
              <a:rPr lang="en-US" dirty="0"/>
              <a:t>(</a:t>
            </a:r>
            <a:r>
              <a:rPr lang="en-US" dirty="0" err="1"/>
              <a:t>x,j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ath_ex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24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i</a:t>
            </a:r>
            <a:r>
              <a:rPr lang="en-US" dirty="0"/>
              <a:t>=='b')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eksiswsh</a:t>
            </a:r>
            <a:r>
              <a:rPr lang="en-US" dirty="0"/>
              <a:t> sin(x)"&lt;&lt;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&lt;&lt;"Give a number for x"&lt;&lt;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pPr marL="0" indent="0">
              <a:buNone/>
            </a:pPr>
            <a:r>
              <a:rPr lang="en-US" dirty="0"/>
              <a:t>	do{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&lt;&lt;"Give a number for k"&lt;&lt;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&gt;&gt;k;</a:t>
            </a:r>
          </a:p>
          <a:p>
            <a:pPr marL="0" indent="0">
              <a:buNone/>
            </a:pPr>
            <a:r>
              <a:rPr lang="en-US" dirty="0"/>
              <a:t>	      } while (k&lt;0);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ath_sin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for(j=0; j&lt;=k;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ath_sin</a:t>
            </a:r>
            <a:r>
              <a:rPr lang="en-US" dirty="0"/>
              <a:t>=</a:t>
            </a:r>
            <a:r>
              <a:rPr lang="en-US" dirty="0" err="1"/>
              <a:t>ath_sin</a:t>
            </a:r>
            <a:r>
              <a:rPr lang="en-US" dirty="0"/>
              <a:t>+(pow(-1,j)*</a:t>
            </a:r>
            <a:r>
              <a:rPr lang="en-US" dirty="0" err="1"/>
              <a:t>standar</a:t>
            </a:r>
            <a:r>
              <a:rPr lang="en-US" dirty="0"/>
              <a:t>(x,2*j+1));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ath_sin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068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else if(</a:t>
            </a:r>
            <a:r>
              <a:rPr lang="en-US" dirty="0" err="1"/>
              <a:t>i</a:t>
            </a:r>
            <a:r>
              <a:rPr lang="en-US" dirty="0"/>
              <a:t>=='c'){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eksiswsh</a:t>
            </a:r>
            <a:r>
              <a:rPr lang="en-US" dirty="0"/>
              <a:t> cos(x)"&lt;&lt;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&lt;&lt;"Give a number for x"&lt;&lt;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&gt;&gt;x;</a:t>
            </a:r>
          </a:p>
          <a:p>
            <a:pPr marL="0" indent="0">
              <a:buNone/>
            </a:pPr>
            <a:r>
              <a:rPr lang="en-US" dirty="0"/>
              <a:t>	do{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&lt;&lt;"Give a number for k"&lt;&lt;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&gt;&gt;k;</a:t>
            </a:r>
          </a:p>
          <a:p>
            <a:pPr marL="0" indent="0">
              <a:buNone/>
            </a:pPr>
            <a:r>
              <a:rPr lang="en-US" dirty="0"/>
              <a:t>	     } while (k&lt;0);		</a:t>
            </a:r>
          </a:p>
          <a:p>
            <a:pPr marL="0" indent="0">
              <a:buNone/>
            </a:pPr>
            <a:r>
              <a:rPr lang="en-US" dirty="0" err="1"/>
              <a:t>ath_cos</a:t>
            </a:r>
            <a:r>
              <a:rPr lang="en-US" dirty="0"/>
              <a:t> =0;</a:t>
            </a:r>
          </a:p>
          <a:p>
            <a:pPr marL="0" indent="0">
              <a:buNone/>
            </a:pPr>
            <a:r>
              <a:rPr lang="en-US" dirty="0"/>
              <a:t>for (j=0; j&lt;=k;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ath_cos</a:t>
            </a:r>
            <a:r>
              <a:rPr lang="en-US" dirty="0"/>
              <a:t>=</a:t>
            </a:r>
            <a:r>
              <a:rPr lang="en-US" dirty="0" err="1"/>
              <a:t>ath_cos</a:t>
            </a:r>
            <a:r>
              <a:rPr lang="en-US" dirty="0"/>
              <a:t>+(pow(-1,j)*</a:t>
            </a:r>
            <a:r>
              <a:rPr lang="en-US" dirty="0" err="1"/>
              <a:t>standar</a:t>
            </a:r>
            <a:r>
              <a:rPr lang="en-US" dirty="0"/>
              <a:t>(x,2*j));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ath_cos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84123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220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Θέμα του Office</vt:lpstr>
      <vt:lpstr>Εισαγωγή στο πρόβλημα</vt:lpstr>
      <vt:lpstr>Βιβλιοθήκες</vt:lpstr>
      <vt:lpstr>Συνάρτηση εύρεσης παραγωντικού </vt:lpstr>
      <vt:lpstr>Κοινές πράξεις στις εξισώσεις</vt:lpstr>
      <vt:lpstr>Δήλωση μεταβλητών</vt:lpstr>
      <vt:lpstr>Δομή επίλυσης </vt:lpstr>
      <vt:lpstr>PowerPoint Presentation</vt:lpstr>
      <vt:lpstr>PowerPoint Presentation</vt:lpstr>
      <vt:lpstr>PowerPoint Presentation</vt:lpstr>
      <vt:lpstr>Τερματισμός προγράμματος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ΕΡΓΑΣΙA ΓΙΑ ΤΟ ΕΡΓΑΣΤΗΡΙΟ ΤΟΥ  ΠΡΟΓΡΑΜΜΑΤΙΣΜΟΥ I</dc:title>
  <dc:creator>Alex</dc:creator>
  <cp:lastModifiedBy>basilisvirus@hotmail.com</cp:lastModifiedBy>
  <cp:revision>17</cp:revision>
  <dcterms:created xsi:type="dcterms:W3CDTF">2017-01-19T18:03:16Z</dcterms:created>
  <dcterms:modified xsi:type="dcterms:W3CDTF">2018-09-23T11:45:39Z</dcterms:modified>
</cp:coreProperties>
</file>