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0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7836-BBF0-46A4-95A7-54E9F87EAB72}" type="datetimeFigureOut">
              <a:rPr lang="en-US" smtClean="0"/>
              <a:t>23-Sep-18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9499-97A6-41B4-9B61-3543DBA4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6522"/>
            <a:ext cx="10515600" cy="1325563"/>
          </a:xfrm>
        </p:spPr>
        <p:txBody>
          <a:bodyPr/>
          <a:lstStyle/>
          <a:p>
            <a:pPr algn="ctr"/>
            <a:r>
              <a:rPr lang="el-GR" b="1" dirty="0"/>
              <a:t>Περίληψη θεωρητικού προβλήματος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7686"/>
            <a:ext cx="12192000" cy="613031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l-GR" dirty="0"/>
              <a:t>Για την υλοποίηση: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l-GR" dirty="0"/>
              <a:t>   </a:t>
            </a:r>
            <a:r>
              <a:rPr lang="en-US" b="1" dirty="0"/>
              <a:t>Input: </a:t>
            </a:r>
            <a:r>
              <a:rPr lang="el-GR" b="1" dirty="0"/>
              <a:t>    </a:t>
            </a:r>
            <a:r>
              <a:rPr lang="el-GR" dirty="0"/>
              <a:t>2 ακέραιοι αριθμοί 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el-GR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Output: </a:t>
            </a:r>
            <a:r>
              <a:rPr lang="el-GR" b="1" dirty="0"/>
              <a:t> </a:t>
            </a:r>
            <a:r>
              <a:rPr lang="el-GR" dirty="0"/>
              <a:t>•2 Πίνακες (</a:t>
            </a:r>
            <a:r>
              <a:rPr lang="el-GR" dirty="0" err="1"/>
              <a:t>διάιρεσης</a:t>
            </a:r>
            <a:r>
              <a:rPr lang="en-US" dirty="0"/>
              <a:t> </a:t>
            </a:r>
            <a:r>
              <a:rPr lang="en-US" dirty="0" err="1"/>
              <a:t>dier</a:t>
            </a:r>
            <a:r>
              <a:rPr lang="en-US" dirty="0"/>
              <a:t>[]</a:t>
            </a:r>
            <a:r>
              <a:rPr lang="el-GR" dirty="0"/>
              <a:t> και πολλαπλασιασμού</a:t>
            </a:r>
            <a:r>
              <a:rPr lang="en-US" dirty="0"/>
              <a:t> poll[]</a:t>
            </a:r>
            <a:r>
              <a:rPr lang="el-GR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l-GR" dirty="0"/>
              <a:t>	     •Αποτέλεσμα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l-GR" dirty="0"/>
              <a:t>                  Επικεφαλής </a:t>
            </a:r>
            <a:r>
              <a:rPr lang="el-GR" dirty="0" err="1"/>
              <a:t>διαιρεσης</a:t>
            </a:r>
            <a:r>
              <a:rPr lang="en-US" dirty="0"/>
              <a:t> x</a:t>
            </a:r>
            <a:r>
              <a:rPr lang="el-GR" dirty="0"/>
              <a:t>  |Επικεφαλής </a:t>
            </a:r>
            <a:r>
              <a:rPr lang="el-GR" dirty="0" err="1"/>
              <a:t>πολ</a:t>
            </a:r>
            <a:r>
              <a:rPr lang="el-GR" dirty="0"/>
              <a:t>/</a:t>
            </a:r>
            <a:r>
              <a:rPr lang="el-GR" dirty="0" err="1"/>
              <a:t>σμού</a:t>
            </a:r>
            <a:r>
              <a:rPr lang="en-US" dirty="0"/>
              <a:t> y</a:t>
            </a:r>
            <a:endParaRPr lang="el-GR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l-GR" dirty="0"/>
              <a:t>                                           Δ1                |               Π1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l-GR" dirty="0"/>
              <a:t>			         Δ2 	       |		  Π2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l-GR" dirty="0"/>
              <a:t>			         </a:t>
            </a:r>
            <a:r>
              <a:rPr lang="el-GR" dirty="0" err="1"/>
              <a:t>Δν</a:t>
            </a:r>
            <a:r>
              <a:rPr lang="el-GR" dirty="0"/>
              <a:t>	       |     	  Π3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l-GR" dirty="0"/>
              <a:t>		                ...  1	       |	         ... </a:t>
            </a:r>
            <a:r>
              <a:rPr lang="el-GR" dirty="0" err="1"/>
              <a:t>Πν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l-GR" dirty="0"/>
              <a:t>        Αποτέλεσμα: περιττό </a:t>
            </a:r>
            <a:r>
              <a:rPr lang="en-US" dirty="0"/>
              <a:t>x</a:t>
            </a:r>
            <a:r>
              <a:rPr lang="el-GR" dirty="0"/>
              <a:t>=&gt; </a:t>
            </a:r>
            <a:r>
              <a:rPr lang="en-US" dirty="0"/>
              <a:t>Sum </a:t>
            </a:r>
            <a:r>
              <a:rPr lang="el-GR" dirty="0"/>
              <a:t>των αντίστοιχων </a:t>
            </a:r>
            <a:r>
              <a:rPr lang="en-US" dirty="0"/>
              <a:t>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497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/>
              <a:t>Βιβλιοθήκες και δήλωση χώρου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dirty="0"/>
              <a:t>Βιβλιοθήκες: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r>
              <a:rPr lang="el-GR" dirty="0"/>
              <a:t> Για τη χρήση </a:t>
            </a:r>
            <a:r>
              <a:rPr lang="en-US" dirty="0" err="1"/>
              <a:t>cin</a:t>
            </a:r>
            <a:r>
              <a:rPr lang="en-US" dirty="0"/>
              <a:t> , </a:t>
            </a:r>
            <a:r>
              <a:rPr lang="en-US" dirty="0" err="1"/>
              <a:t>cout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  </a:t>
            </a:r>
            <a:r>
              <a:rPr lang="el-GR" dirty="0"/>
              <a:t>Για τη χρήση </a:t>
            </a:r>
            <a:r>
              <a:rPr lang="en-US" dirty="0" err="1"/>
              <a:t>setw</a:t>
            </a:r>
            <a:r>
              <a:rPr lang="en-US" dirty="0"/>
              <a:t>()</a:t>
            </a: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l-GR" dirty="0"/>
              <a:t>Δήλωση χώρου </a:t>
            </a:r>
            <a:r>
              <a:rPr lang="en-US" dirty="0" err="1"/>
              <a:t>std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893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/>
              <a:t>Δήλωση μεταβλητών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float</a:t>
            </a:r>
            <a:r>
              <a:rPr lang="en-US" sz="3600" dirty="0"/>
              <a:t> </a:t>
            </a:r>
            <a:r>
              <a:rPr lang="el-GR" sz="3600" dirty="0"/>
              <a:t> </a:t>
            </a:r>
            <a:r>
              <a:rPr lang="en-US" sz="3600" dirty="0"/>
              <a:t>x</a:t>
            </a:r>
            <a:r>
              <a:rPr lang="en-US" sz="3600" dirty="0">
                <a:solidFill>
                  <a:srgbClr val="FF0000"/>
                </a:solidFill>
              </a:rPr>
              <a:t>,</a:t>
            </a:r>
            <a:r>
              <a:rPr lang="el-GR" sz="3600" dirty="0"/>
              <a:t> </a:t>
            </a:r>
            <a:r>
              <a:rPr lang="en-US" sz="3600" dirty="0"/>
              <a:t>y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l-GR" sz="3600" dirty="0"/>
              <a:t>   </a:t>
            </a:r>
            <a:r>
              <a:rPr lang="en-US" sz="3600" b="1" dirty="0" err="1"/>
              <a:t>int</a:t>
            </a:r>
            <a:r>
              <a:rPr lang="en-US" sz="3600" dirty="0"/>
              <a:t> </a:t>
            </a:r>
            <a:r>
              <a:rPr lang="el-GR" sz="3600" dirty="0"/>
              <a:t> </a:t>
            </a:r>
            <a:r>
              <a:rPr lang="en-US" sz="3600" dirty="0" err="1"/>
              <a:t>newx</a:t>
            </a:r>
            <a:r>
              <a:rPr lang="en-US" sz="3600" dirty="0">
                <a:solidFill>
                  <a:srgbClr val="FF0000"/>
                </a:solidFill>
              </a:rPr>
              <a:t>,</a:t>
            </a:r>
            <a:r>
              <a:rPr lang="el-GR" sz="3600" dirty="0"/>
              <a:t> </a:t>
            </a:r>
            <a:r>
              <a:rPr lang="en-US" sz="3600" dirty="0" err="1"/>
              <a:t>newy</a:t>
            </a:r>
            <a:r>
              <a:rPr lang="en-US" sz="3600" dirty="0">
                <a:solidFill>
                  <a:srgbClr val="FF0000"/>
                </a:solidFill>
              </a:rPr>
              <a:t>,</a:t>
            </a:r>
            <a:r>
              <a:rPr lang="el-GR" sz="3600" dirty="0"/>
              <a:t> </a:t>
            </a:r>
            <a:r>
              <a:rPr lang="en-US" sz="3600" dirty="0"/>
              <a:t>k</a:t>
            </a:r>
            <a:r>
              <a:rPr lang="en-US" sz="3600" dirty="0">
                <a:solidFill>
                  <a:srgbClr val="FF0000"/>
                </a:solidFill>
              </a:rPr>
              <a:t>,</a:t>
            </a:r>
            <a:r>
              <a:rPr lang="el-GR" sz="3600" dirty="0"/>
              <a:t> </a:t>
            </a:r>
            <a:r>
              <a:rPr lang="en-US" sz="3600" dirty="0" err="1"/>
              <a:t>i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  <a:endParaRPr lang="el-GR" sz="3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l-GR" sz="3600" b="1" dirty="0"/>
              <a:t>Δημιουργία δυναμικών </a:t>
            </a:r>
            <a:r>
              <a:rPr lang="el-GR" sz="3600" b="1" dirty="0" err="1"/>
              <a:t>πινκάνω</a:t>
            </a:r>
            <a:endParaRPr lang="el-GR" sz="3600" b="1" dirty="0"/>
          </a:p>
          <a:p>
            <a:pPr marL="0" indent="0">
              <a:buNone/>
            </a:pPr>
            <a:r>
              <a:rPr lang="el-GR" sz="3600" dirty="0"/>
              <a:t>   </a:t>
            </a:r>
            <a:r>
              <a:rPr lang="en-US" sz="3600" b="1" dirty="0" err="1"/>
              <a:t>int</a:t>
            </a:r>
            <a:r>
              <a:rPr lang="en-US" sz="3600" dirty="0"/>
              <a:t> </a:t>
            </a:r>
            <a:r>
              <a:rPr lang="el-GR" sz="3600" dirty="0"/>
              <a:t> </a:t>
            </a:r>
            <a:r>
              <a:rPr lang="en-US" sz="3600" dirty="0"/>
              <a:t>*</a:t>
            </a:r>
            <a:r>
              <a:rPr lang="en-US" sz="3600" dirty="0" err="1"/>
              <a:t>dier</a:t>
            </a:r>
            <a:r>
              <a:rPr lang="en-US" sz="3600" dirty="0">
                <a:solidFill>
                  <a:srgbClr val="FF0000"/>
                </a:solidFill>
              </a:rPr>
              <a:t>,</a:t>
            </a:r>
            <a:r>
              <a:rPr lang="en-US" sz="3600" dirty="0"/>
              <a:t>*poll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  <a:endParaRPr lang="el-G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6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err="1"/>
              <a:t>cout</a:t>
            </a:r>
            <a:r>
              <a:rPr lang="en-US" sz="3600" dirty="0">
                <a:solidFill>
                  <a:srgbClr val="FF0000"/>
                </a:solidFill>
              </a:rPr>
              <a:t>&lt;&lt;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2060"/>
                </a:solidFill>
              </a:rPr>
              <a:t>"</a:t>
            </a:r>
            <a:r>
              <a:rPr lang="en-US" sz="3600" dirty="0" err="1">
                <a:solidFill>
                  <a:srgbClr val="002060"/>
                </a:solidFill>
              </a:rPr>
              <a:t>dwse</a:t>
            </a:r>
            <a:r>
              <a:rPr lang="en-US" sz="3600" dirty="0">
                <a:solidFill>
                  <a:srgbClr val="002060"/>
                </a:solidFill>
              </a:rPr>
              <a:t> 2 </a:t>
            </a:r>
            <a:r>
              <a:rPr lang="en-US" sz="3600" dirty="0" err="1">
                <a:solidFill>
                  <a:srgbClr val="002060"/>
                </a:solidFill>
              </a:rPr>
              <a:t>akeraious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arithmous</a:t>
            </a:r>
            <a:r>
              <a:rPr lang="en-US" sz="3600" dirty="0">
                <a:solidFill>
                  <a:srgbClr val="002060"/>
                </a:solidFill>
              </a:rPr>
              <a:t>"</a:t>
            </a:r>
            <a:r>
              <a:rPr lang="en-US" sz="3600" dirty="0">
                <a:solidFill>
                  <a:srgbClr val="FF0000"/>
                </a:solidFill>
              </a:rPr>
              <a:t>&lt;&lt;</a:t>
            </a:r>
            <a:r>
              <a:rPr lang="en-US" sz="3600" dirty="0" err="1"/>
              <a:t>endl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3600" dirty="0"/>
              <a:t>cout &lt;&lt; "x= ";</a:t>
            </a:r>
          </a:p>
          <a:p>
            <a:pPr marL="0" indent="0">
              <a:buNone/>
            </a:pPr>
            <a:r>
              <a:rPr lang="fr-FR" sz="3600" dirty="0" err="1"/>
              <a:t>cin</a:t>
            </a:r>
            <a:r>
              <a:rPr lang="fr-FR" sz="3600" dirty="0"/>
              <a:t>&gt;&gt;x;</a:t>
            </a:r>
          </a:p>
          <a:p>
            <a:pPr marL="0" indent="0">
              <a:buNone/>
            </a:pPr>
            <a:r>
              <a:rPr lang="fr-FR" sz="3600" dirty="0"/>
              <a:t>cout &lt;&lt;"y= ";</a:t>
            </a:r>
          </a:p>
          <a:p>
            <a:pPr marL="0" indent="0">
              <a:buNone/>
            </a:pPr>
            <a:r>
              <a:rPr lang="fr-FR" sz="3600" dirty="0" err="1"/>
              <a:t>cin</a:t>
            </a:r>
            <a:r>
              <a:rPr lang="fr-FR" sz="3600" dirty="0"/>
              <a:t>&gt;&gt;y;</a:t>
            </a:r>
            <a:endParaRPr lang="el-GR" sz="3600" dirty="0"/>
          </a:p>
          <a:p>
            <a:pPr marL="0" indent="0" algn="ctr">
              <a:buNone/>
            </a:pPr>
            <a:r>
              <a:rPr lang="el-GR" sz="3600" b="1" dirty="0"/>
              <a:t>Παρατήρηση πεδίο ορισμού </a:t>
            </a:r>
            <a:r>
              <a:rPr lang="en-US" sz="3600" b="1" dirty="0"/>
              <a:t>x</a:t>
            </a:r>
            <a:endParaRPr lang="el-GR" sz="3600" b="1" dirty="0"/>
          </a:p>
          <a:p>
            <a:pPr marL="0" indent="0">
              <a:buNone/>
            </a:pPr>
            <a:r>
              <a:rPr lang="en-US" sz="3600" dirty="0"/>
              <a:t>while(x&lt;=0)</a:t>
            </a:r>
          </a:p>
          <a:p>
            <a:pPr marL="0" indent="0">
              <a:buNone/>
            </a:pPr>
            <a:r>
              <a:rPr lang="en-US" sz="3600" dirty="0"/>
              <a:t>{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cout</a:t>
            </a:r>
            <a:r>
              <a:rPr lang="en-US" sz="3600" dirty="0"/>
              <a:t>&lt;&lt;"</a:t>
            </a:r>
            <a:r>
              <a:rPr lang="en-US" sz="3600" dirty="0" err="1"/>
              <a:t>lathos</a:t>
            </a:r>
            <a:r>
              <a:rPr lang="en-US" sz="3600" dirty="0"/>
              <a:t>, </a:t>
            </a:r>
            <a:r>
              <a:rPr lang="en-US" sz="3600" dirty="0" err="1"/>
              <a:t>theloume</a:t>
            </a:r>
            <a:r>
              <a:rPr lang="en-US" sz="3600" dirty="0"/>
              <a:t> x&gt;=0"&lt;&lt;</a:t>
            </a:r>
            <a:r>
              <a:rPr lang="en-US" sz="3600" dirty="0" err="1"/>
              <a:t>endl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cout</a:t>
            </a:r>
            <a:r>
              <a:rPr lang="en-US" sz="3600" dirty="0"/>
              <a:t> &lt;&lt; "x= ";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cin</a:t>
            </a:r>
            <a:r>
              <a:rPr lang="en-US" sz="3600" dirty="0"/>
              <a:t>&gt;&gt;x;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71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708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FFC000"/>
                </a:solidFill>
              </a:rPr>
              <a:t>newx</a:t>
            </a:r>
            <a:r>
              <a:rPr lang="en-US" sz="3200" dirty="0"/>
              <a:t>=x;   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FFC000"/>
                </a:solidFill>
              </a:rPr>
              <a:t>newy</a:t>
            </a:r>
            <a:r>
              <a:rPr lang="en-US" sz="3200" dirty="0"/>
              <a:t>=y;</a:t>
            </a:r>
          </a:p>
          <a:p>
            <a:pPr marL="0" indent="0">
              <a:buNone/>
            </a:pPr>
            <a:r>
              <a:rPr lang="en-US" sz="3200" dirty="0"/>
              <a:t>while((x-</a:t>
            </a:r>
            <a:r>
              <a:rPr lang="en-US" sz="3200" dirty="0" err="1"/>
              <a:t>newx</a:t>
            </a:r>
            <a:r>
              <a:rPr lang="en-US" sz="3200" dirty="0"/>
              <a:t>!=0)||(y-</a:t>
            </a:r>
            <a:r>
              <a:rPr lang="en-US" sz="3200" dirty="0" err="1"/>
              <a:t>newy</a:t>
            </a:r>
            <a:r>
              <a:rPr lang="en-US" sz="3200" dirty="0"/>
              <a:t>!=0))</a:t>
            </a:r>
          </a:p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&lt;&lt;"</a:t>
            </a:r>
            <a:r>
              <a:rPr lang="en-US" sz="3200" dirty="0" err="1"/>
              <a:t>lathos</a:t>
            </a:r>
            <a:r>
              <a:rPr lang="en-US" sz="3200" dirty="0"/>
              <a:t>, </a:t>
            </a:r>
            <a:r>
              <a:rPr lang="en-US" sz="3200" dirty="0" err="1"/>
              <a:t>ksanadwse</a:t>
            </a:r>
            <a:r>
              <a:rPr lang="en-US" sz="3200" dirty="0"/>
              <a:t> </a:t>
            </a:r>
            <a:r>
              <a:rPr lang="en-US" sz="3200" dirty="0" err="1"/>
              <a:t>akeraio</a:t>
            </a:r>
            <a:r>
              <a:rPr lang="en-US" sz="3200" dirty="0"/>
              <a:t>"&lt;&lt;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 &lt;&lt; "x= ";</a:t>
            </a:r>
          </a:p>
          <a:p>
            <a:pPr marL="0" indent="0">
              <a:buNone/>
            </a:pPr>
            <a:r>
              <a:rPr lang="en-US" sz="3200" dirty="0" err="1"/>
              <a:t>cin</a:t>
            </a:r>
            <a:r>
              <a:rPr lang="en-US" sz="3200" dirty="0"/>
              <a:t>&gt;&gt;x;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 &lt;&lt;"y= ";</a:t>
            </a:r>
          </a:p>
          <a:p>
            <a:pPr marL="0" indent="0">
              <a:buNone/>
            </a:pPr>
            <a:r>
              <a:rPr lang="en-US" sz="3200" dirty="0" err="1"/>
              <a:t>cin</a:t>
            </a:r>
            <a:r>
              <a:rPr lang="en-US" sz="3200" dirty="0"/>
              <a:t>&gt;&gt;y;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newx</a:t>
            </a:r>
            <a:r>
              <a:rPr lang="en-US" sz="3200" dirty="0"/>
              <a:t>=x;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newy</a:t>
            </a:r>
            <a:r>
              <a:rPr lang="en-US" sz="3200" dirty="0"/>
              <a:t>=y;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0876" y="298938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newx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newy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να είναι τύπου 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0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5844"/>
            <a:ext cx="10515600" cy="1325563"/>
          </a:xfrm>
        </p:spPr>
        <p:txBody>
          <a:bodyPr/>
          <a:lstStyle/>
          <a:p>
            <a:pPr algn="ctr"/>
            <a:r>
              <a:rPr lang="el-GR" b="1" dirty="0"/>
              <a:t>Δημιουργία των δυναμικών πινάκων </a:t>
            </a:r>
            <a:r>
              <a:rPr lang="en-US" b="1" dirty="0" err="1"/>
              <a:t>dier</a:t>
            </a:r>
            <a:r>
              <a:rPr lang="en-US" b="1" dirty="0"/>
              <a:t>, 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3386"/>
            <a:ext cx="12192000" cy="6189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/>
              <a:t>doka</a:t>
            </a:r>
            <a:r>
              <a:rPr lang="en-US" sz="3600" dirty="0"/>
              <a:t>=</a:t>
            </a:r>
            <a:r>
              <a:rPr lang="en-US" sz="3600" dirty="0" err="1"/>
              <a:t>newx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k=1;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while (</a:t>
            </a:r>
            <a:r>
              <a:rPr lang="en-US" sz="3600" dirty="0" err="1"/>
              <a:t>doka</a:t>
            </a:r>
            <a:r>
              <a:rPr lang="en-US" sz="3600" dirty="0"/>
              <a:t>!=1)</a:t>
            </a:r>
          </a:p>
          <a:p>
            <a:pPr marL="0" indent="0">
              <a:buNone/>
            </a:pPr>
            <a:r>
              <a:rPr lang="en-US" sz="3600" dirty="0"/>
              <a:t>{</a:t>
            </a:r>
          </a:p>
          <a:p>
            <a:pPr marL="0" indent="0">
              <a:buNone/>
            </a:pPr>
            <a:r>
              <a:rPr lang="el-GR" sz="3600" dirty="0"/>
              <a:t>	</a:t>
            </a:r>
            <a:r>
              <a:rPr lang="en-US" sz="3600" dirty="0"/>
              <a:t>k++;</a:t>
            </a:r>
          </a:p>
          <a:p>
            <a:pPr marL="0" indent="0">
              <a:buNone/>
            </a:pPr>
            <a:r>
              <a:rPr lang="el-GR" sz="3600" dirty="0"/>
              <a:t>	</a:t>
            </a:r>
            <a:r>
              <a:rPr lang="en-US" sz="3600" dirty="0" err="1"/>
              <a:t>doka</a:t>
            </a:r>
            <a:r>
              <a:rPr lang="en-US" sz="3600" dirty="0"/>
              <a:t>=</a:t>
            </a:r>
            <a:r>
              <a:rPr lang="en-US" sz="3600" dirty="0" err="1"/>
              <a:t>doka</a:t>
            </a:r>
            <a:r>
              <a:rPr lang="en-US" sz="3600" dirty="0"/>
              <a:t>/2;</a:t>
            </a:r>
          </a:p>
          <a:p>
            <a:pPr marL="0" indent="0">
              <a:buNone/>
            </a:pPr>
            <a:r>
              <a:rPr lang="en-US" sz="3600" dirty="0"/>
              <a:t>}</a:t>
            </a:r>
            <a:endParaRPr lang="el-GR" sz="3600" dirty="0"/>
          </a:p>
          <a:p>
            <a:pPr marL="0" indent="0">
              <a:buNone/>
            </a:pPr>
            <a:r>
              <a:rPr lang="en-US" sz="3600" dirty="0" err="1"/>
              <a:t>dier</a:t>
            </a:r>
            <a:r>
              <a:rPr lang="en-US" sz="3600" dirty="0"/>
              <a:t>= </a:t>
            </a:r>
            <a:r>
              <a:rPr lang="en-US" sz="3600" dirty="0">
                <a:solidFill>
                  <a:srgbClr val="FF0000"/>
                </a:solidFill>
              </a:rPr>
              <a:t>new</a:t>
            </a:r>
            <a:r>
              <a:rPr lang="en-US" sz="3600" dirty="0"/>
              <a:t> </a:t>
            </a:r>
            <a:r>
              <a:rPr lang="en-US" sz="3600" dirty="0" err="1"/>
              <a:t>int</a:t>
            </a:r>
            <a:r>
              <a:rPr lang="en-US" sz="3600" dirty="0"/>
              <a:t> [k];</a:t>
            </a:r>
          </a:p>
          <a:p>
            <a:pPr marL="0" indent="0">
              <a:buNone/>
            </a:pPr>
            <a:r>
              <a:rPr lang="en-US" sz="3600" dirty="0"/>
              <a:t>poll= </a:t>
            </a:r>
            <a:r>
              <a:rPr lang="en-US" sz="3600" dirty="0">
                <a:solidFill>
                  <a:srgbClr val="FF0000"/>
                </a:solidFill>
              </a:rPr>
              <a:t>new</a:t>
            </a:r>
            <a:r>
              <a:rPr lang="en-US" sz="3600" dirty="0"/>
              <a:t> </a:t>
            </a:r>
            <a:r>
              <a:rPr lang="en-US" sz="3600" dirty="0" err="1"/>
              <a:t>int</a:t>
            </a:r>
            <a:r>
              <a:rPr lang="en-US" sz="3600" dirty="0"/>
              <a:t> [k];</a:t>
            </a:r>
          </a:p>
        </p:txBody>
      </p:sp>
    </p:spTree>
    <p:extLst>
      <p:ext uri="{BB962C8B-B14F-4D97-AF65-F5344CB8AC3E}">
        <p14:creationId xmlns:p14="http://schemas.microsoft.com/office/powerpoint/2010/main" val="330571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585"/>
            <a:ext cx="12191999" cy="1325563"/>
          </a:xfrm>
        </p:spPr>
        <p:txBody>
          <a:bodyPr/>
          <a:lstStyle/>
          <a:p>
            <a:pPr algn="ctr"/>
            <a:r>
              <a:rPr lang="el-GR" b="1" dirty="0"/>
              <a:t>Συμπλήρωση πινάκων</a:t>
            </a:r>
            <a:r>
              <a:rPr lang="el-GR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4692"/>
            <a:ext cx="12192000" cy="53633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l-GR" b="1" dirty="0"/>
              <a:t>Επικεφαλής αριθμοί:</a:t>
            </a:r>
          </a:p>
          <a:p>
            <a:pPr marL="0" indent="0">
              <a:buNone/>
            </a:pPr>
            <a:r>
              <a:rPr lang="en-US" dirty="0" err="1"/>
              <a:t>dier</a:t>
            </a:r>
            <a:r>
              <a:rPr lang="en-US" dirty="0"/>
              <a:t>[0]=</a:t>
            </a:r>
            <a:r>
              <a:rPr lang="en-US" dirty="0" err="1"/>
              <a:t>newy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poll[0]=</a:t>
            </a:r>
            <a:r>
              <a:rPr lang="en-US" dirty="0" err="1"/>
              <a:t>newx</a:t>
            </a:r>
            <a:r>
              <a:rPr lang="en-US" dirty="0"/>
              <a:t>;</a:t>
            </a:r>
            <a:endParaRPr lang="el-GR" dirty="0"/>
          </a:p>
          <a:p>
            <a:pPr marL="0" indent="0" algn="ctr">
              <a:buNone/>
            </a:pPr>
            <a:r>
              <a:rPr lang="el-GR" b="1" dirty="0"/>
              <a:t>Συμπλήρωση υπόλοιπου πίνακα:</a:t>
            </a:r>
          </a:p>
          <a:p>
            <a:pPr marL="0" indent="0">
              <a:buNone/>
            </a:pPr>
            <a:r>
              <a:rPr lang="en-US" dirty="0"/>
              <a:t>k=0;</a:t>
            </a:r>
          </a:p>
          <a:p>
            <a:pPr marL="0" indent="0">
              <a:buNone/>
            </a:pPr>
            <a:r>
              <a:rPr lang="en-US" dirty="0"/>
              <a:t>while(poll[k]!=1)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k=k+1;</a:t>
            </a:r>
          </a:p>
          <a:p>
            <a:pPr marL="0" indent="0">
              <a:buNone/>
            </a:pPr>
            <a:r>
              <a:rPr lang="en-US" dirty="0"/>
              <a:t>  poll[k]=poll[k-1]/2;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dier</a:t>
            </a:r>
            <a:r>
              <a:rPr lang="en-US" dirty="0"/>
              <a:t>[k]=</a:t>
            </a:r>
            <a:r>
              <a:rPr lang="en-US" dirty="0" err="1"/>
              <a:t>dier</a:t>
            </a:r>
            <a:r>
              <a:rPr lang="en-US" dirty="0"/>
              <a:t>[k-1]*2;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73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7921"/>
            <a:ext cx="12192000" cy="1325563"/>
          </a:xfrm>
        </p:spPr>
        <p:txBody>
          <a:bodyPr/>
          <a:lstStyle/>
          <a:p>
            <a:pPr algn="ctr"/>
            <a:r>
              <a:rPr lang="el-GR" b="1" dirty="0"/>
              <a:t>Έλεγχος και πρόσθεση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8554"/>
            <a:ext cx="12192000" cy="61194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sz="3200" dirty="0"/>
              <a:t>int sum=0;</a:t>
            </a:r>
          </a:p>
          <a:p>
            <a:pPr marL="0" indent="0">
              <a:buNone/>
            </a:pPr>
            <a:r>
              <a:rPr lang="nn-NO" sz="3200" dirty="0"/>
              <a:t>for (i=0;i&lt;=k;i++)</a:t>
            </a:r>
          </a:p>
          <a:p>
            <a:pPr marL="0" indent="0">
              <a:buNone/>
            </a:pPr>
            <a:r>
              <a:rPr lang="nn-NO" sz="3200" dirty="0"/>
              <a:t>{</a:t>
            </a:r>
            <a:endParaRPr lang="el-GR" sz="3200" dirty="0"/>
          </a:p>
          <a:p>
            <a:pPr marL="0" indent="0">
              <a:buNone/>
            </a:pPr>
            <a:r>
              <a:rPr lang="el-GR" sz="3200" dirty="0"/>
              <a:t>	</a:t>
            </a:r>
            <a:r>
              <a:rPr lang="nn-NO" sz="3200" dirty="0"/>
              <a:t>if (poll[i]%2!=0)</a:t>
            </a:r>
          </a:p>
          <a:p>
            <a:pPr marL="0" indent="0">
              <a:buNone/>
            </a:pPr>
            <a:r>
              <a:rPr lang="el-GR" sz="3200" dirty="0"/>
              <a:t>	</a:t>
            </a:r>
            <a:r>
              <a:rPr lang="nn-NO" sz="3200" dirty="0"/>
              <a:t>{</a:t>
            </a:r>
          </a:p>
          <a:p>
            <a:pPr marL="0" indent="0">
              <a:buNone/>
            </a:pPr>
            <a:r>
              <a:rPr lang="el-GR" sz="3200" dirty="0"/>
              <a:t>		</a:t>
            </a:r>
            <a:r>
              <a:rPr lang="nn-NO" sz="3200" dirty="0"/>
              <a:t>sum+=dier[i];</a:t>
            </a:r>
          </a:p>
          <a:p>
            <a:pPr marL="0" indent="0">
              <a:buNone/>
            </a:pPr>
            <a:r>
              <a:rPr lang="el-GR" sz="3200" dirty="0"/>
              <a:t>	</a:t>
            </a:r>
            <a:r>
              <a:rPr lang="nn-NO" sz="3200" dirty="0"/>
              <a:t>}</a:t>
            </a:r>
          </a:p>
          <a:p>
            <a:pPr marL="0" indent="0">
              <a:buNone/>
            </a:pPr>
            <a:r>
              <a:rPr lang="el-GR" sz="3200" dirty="0"/>
              <a:t>	</a:t>
            </a:r>
            <a:r>
              <a:rPr lang="nn-NO" sz="3200" dirty="0"/>
              <a:t>cout&lt;&lt;setw(10)&lt;&lt;poll[i]&lt;&lt;"  |  "&lt;&lt;dier[i]&lt;&lt;endl;</a:t>
            </a:r>
          </a:p>
          <a:p>
            <a:pPr marL="0" indent="0">
              <a:buNone/>
            </a:pPr>
            <a:r>
              <a:rPr lang="nn-NO" sz="3200" dirty="0"/>
              <a:t>}</a:t>
            </a:r>
            <a:endParaRPr lang="el-GR" sz="3200" dirty="0"/>
          </a:p>
          <a:p>
            <a:pPr marL="0" indent="0" algn="ctr">
              <a:buNone/>
            </a:pPr>
            <a:r>
              <a:rPr lang="el-GR" sz="3200" b="1" dirty="0"/>
              <a:t>Εμφάνιση αποτελέσματος</a:t>
            </a:r>
          </a:p>
          <a:p>
            <a:pPr marL="0" indent="0">
              <a:buNone/>
            </a:pPr>
            <a:r>
              <a:rPr lang="pt-BR" sz="3200" dirty="0"/>
              <a:t>cout&lt;&lt;endl&lt;&lt;"apotelesma pollaplasiasmou= "&lt;&lt;sum&lt;&lt;endl;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423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/>
              <a:t>Τερματισμός αλγόριθμου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system("PAUSE");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Κρατάει ανοιχτό το </a:t>
            </a:r>
            <a:r>
              <a:rPr lang="en-US" dirty="0" err="1">
                <a:sym typeface="Wingdings" panose="05000000000000000000" pitchFamily="2" charset="2"/>
              </a:rPr>
              <a:t>cmd</a:t>
            </a:r>
            <a:r>
              <a:rPr lang="el-GR" dirty="0">
                <a:sym typeface="Wingdings" panose="05000000000000000000" pitchFamily="2" charset="2"/>
              </a:rPr>
              <a:t> μετά τον </a:t>
            </a:r>
            <a:r>
              <a:rPr lang="el-GR" dirty="0" err="1">
                <a:sym typeface="Wingdings" panose="05000000000000000000" pitchFamily="2" charset="2"/>
              </a:rPr>
              <a:t>τεματισμό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0;               </a:t>
            </a:r>
            <a:r>
              <a:rPr lang="el-GR" dirty="0"/>
              <a:t>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επιστρέφει μια τιμή 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2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284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Περίληψη θεωρητικού προβλήματος</vt:lpstr>
      <vt:lpstr>Βιβλιοθήκες και δήλωση χώρου</vt:lpstr>
      <vt:lpstr>Δήλωση μεταβλητών</vt:lpstr>
      <vt:lpstr>PowerPoint Presentation</vt:lpstr>
      <vt:lpstr>PowerPoint Presentation</vt:lpstr>
      <vt:lpstr>Δημιουργία των δυναμικών πινάκων dier, poll</vt:lpstr>
      <vt:lpstr>Συμπλήρωση πινάκων </vt:lpstr>
      <vt:lpstr>Έλεγχος και πρόσθεση</vt:lpstr>
      <vt:lpstr>Τερματισμός αλγόριθμου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ΕΡΓΑΣΙA ΠΡΟΓΡΑΜΜΑΤΙΣΜΟΣ I</dc:title>
  <dc:creator>Basilisvirus</dc:creator>
  <cp:lastModifiedBy>basilisvirus@hotmail.com</cp:lastModifiedBy>
  <cp:revision>17</cp:revision>
  <dcterms:created xsi:type="dcterms:W3CDTF">2017-01-20T10:19:53Z</dcterms:created>
  <dcterms:modified xsi:type="dcterms:W3CDTF">2018-09-23T11:47:41Z</dcterms:modified>
</cp:coreProperties>
</file>