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5d89c470b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5d89c470b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5d89c470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5d89c47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5d89c470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5d89c470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51cfcf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51cfcf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Energy dissipation of waves at the coast</a:t>
            </a:r>
            <a:endParaRPr sz="39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Coastal defence systems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Flood risk is increasing due to climate change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Coastal defence systems can prevent flooding by wave overtopping via energy dissipation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5"/>
                </a:solidFill>
              </a:rPr>
              <a:t>Research Question: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structures are the most effective to dissipate wave energy ?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</a:t>
            </a:r>
            <a:r>
              <a:rPr lang="en-GB"/>
              <a:t>each / sloping topographie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</a:t>
            </a:r>
            <a:r>
              <a:rPr lang="en-GB"/>
              <a:t>ffshore barrier (breakwater)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Theory: Shallow water waves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ω</a:t>
            </a:r>
            <a:r>
              <a:rPr lang="en-GB"/>
              <a:t> = k∗√gh = 2π / λ </a:t>
            </a:r>
            <a:r>
              <a:rPr lang="en-GB"/>
              <a:t>∗√gh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optimum frequency is where inertia of water is the </a:t>
            </a:r>
            <a:r>
              <a:rPr lang="en-GB"/>
              <a:t>lowest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𝑐 = √𝑔ℎ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Shallow water waves breaking is </a:t>
            </a:r>
            <a:r>
              <a:rPr lang="en-GB"/>
              <a:t>limited</a:t>
            </a:r>
            <a:r>
              <a:rPr lang="en-GB"/>
              <a:t> by amplitude to depth 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(𝑎/ℎ)_𝑚𝑎𝑥 = 0.78          </a:t>
            </a:r>
            <a:r>
              <a:rPr lang="en-GB" sz="1300"/>
              <a:t>[McCowan 1894]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5" y="1176325"/>
            <a:ext cx="6418549" cy="23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98525" y="3721175"/>
            <a:ext cx="639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waves need to travel ~ twice the hinge depth (SWL) of the piston paddle to fully develop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dissipation area (e.g. sloping beach) must be long enough to have an effect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need a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sufficient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tank length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070775" y="1071088"/>
            <a:ext cx="1923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Measurement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deally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velocity field via PIV to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dissipation rate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Problem: too high velocities?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Wave height spectra, obtain visually (fotos/video), other options?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950" y="2571750"/>
            <a:ext cx="1165425" cy="5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MODEL       OBSERVATIONS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Two layers model with a high density jump, force a wave between the layers, problem: incident mixing → does not represent surface waves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Compare to dissipation of internal waves by similar structures (sloping bottom topographie)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Try to implement numerical model designed for surface waves in a tank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Field observations we can compare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wave height data at a sloping beach (Elgar et al., 1997)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/>
              <a:t>Prediction of breaking wave height field measurements compared to tank studies (Weishar &amp; Byrne, 1978)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Wave Dissipation by Vegetation (Anderson et al., 2011)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