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ie Chart">
            <a:extLst>
              <a:ext uri="{FF2B5EF4-FFF2-40B4-BE49-F238E27FC236}">
                <a16:creationId xmlns:a16="http://schemas.microsoft.com/office/drawing/2014/main" id="{BFB33E08-E2B3-4EFA-9A4C-0BC2EBE5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552450"/>
            <a:ext cx="6362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onut Chart">
            <a:extLst>
              <a:ext uri="{FF2B5EF4-FFF2-40B4-BE49-F238E27FC236}">
                <a16:creationId xmlns:a16="http://schemas.microsoft.com/office/drawing/2014/main" id="{829A3431-7177-4755-A46A-D134014C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471487"/>
            <a:ext cx="63722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ABDULBASIRMOHAMMED ABDULSAMAD</cp:lastModifiedBy>
  <cp:revision>1</cp:revision>
  <dcterms:created xsi:type="dcterms:W3CDTF">2024-12-21T00:34:12Z</dcterms:created>
  <dcterms:modified xsi:type="dcterms:W3CDTF">2024-12-21T00:35:01Z</dcterms:modified>
</cp:coreProperties>
</file>