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8" r:id="rId3"/>
    <p:sldId id="257" r:id="rId4"/>
  </p:sldIdLst>
  <p:sldSz cx="438912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16" autoAdjust="0"/>
    <p:restoredTop sz="94660"/>
  </p:normalViewPr>
  <p:slideViewPr>
    <p:cSldViewPr snapToGrid="0">
      <p:cViewPr>
        <p:scale>
          <a:sx n="24" d="100"/>
          <a:sy n="24" d="100"/>
        </p:scale>
        <p:origin x="11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5860" b="0" strike="noStrike" spc="-1">
                <a:solidFill>
                  <a:srgbClr val="000000"/>
                </a:solidFill>
                <a:latin typeface="Arial"/>
              </a:rPr>
              <a:t>Click to move the slide</a:t>
            </a:r>
          </a:p>
        </p:txBody>
      </p:sp>
      <p:sp>
        <p:nvSpPr>
          <p:cNvPr id="42"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43"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44"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45"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46"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924770EC-B5C9-452E-86AE-6AAC76C5DAD9}"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laceHolder 1"/>
          <p:cNvSpPr>
            <a:spLocks noGrp="1" noRot="1" noChangeAspect="1"/>
          </p:cNvSpPr>
          <p:nvPr>
            <p:ph type="sldImg"/>
          </p:nvPr>
        </p:nvSpPr>
        <p:spPr>
          <a:xfrm>
            <a:off x="0" y="685800"/>
            <a:ext cx="6858000" cy="3429000"/>
          </a:xfrm>
          <a:prstGeom prst="rect">
            <a:avLst/>
          </a:prstGeom>
        </p:spPr>
      </p:sp>
      <p:sp>
        <p:nvSpPr>
          <p:cNvPr id="6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6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170D6E0E-BCF7-48F4-8CE7-CBC3B6DB5F15}" type="slidenum">
              <a:rPr lang="en-US" sz="1200" b="0" strike="noStrike" spc="-1">
                <a:solidFill>
                  <a:srgbClr val="000000"/>
                </a:solidFill>
                <a:latin typeface="Arial"/>
                <a:ea typeface="MS PGothic"/>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laceHolder 1"/>
          <p:cNvSpPr>
            <a:spLocks noGrp="1" noRot="1" noChangeAspect="1"/>
          </p:cNvSpPr>
          <p:nvPr>
            <p:ph type="sldImg"/>
          </p:nvPr>
        </p:nvSpPr>
        <p:spPr>
          <a:xfrm>
            <a:off x="0" y="685800"/>
            <a:ext cx="6858000" cy="3429000"/>
          </a:xfrm>
          <a:prstGeom prst="rect">
            <a:avLst/>
          </a:prstGeom>
        </p:spPr>
      </p:sp>
      <p:sp>
        <p:nvSpPr>
          <p:cNvPr id="6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6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170D6E0E-BCF7-48F4-8CE7-CBC3B6DB5F15}" type="slidenum">
              <a:rPr lang="en-US" sz="1200" b="0" strike="noStrike" spc="-1">
                <a:solidFill>
                  <a:srgbClr val="000000"/>
                </a:solidFill>
                <a:latin typeface="Arial"/>
                <a:ea typeface="MS PGothic"/>
              </a:rPr>
              <a:t>2</a:t>
            </a:fld>
            <a:endParaRPr lang="en-US" sz="1200" b="0" strike="noStrike" spc="-1">
              <a:latin typeface="Times New Roman"/>
            </a:endParaRPr>
          </a:p>
        </p:txBody>
      </p:sp>
    </p:spTree>
    <p:extLst>
      <p:ext uri="{BB962C8B-B14F-4D97-AF65-F5344CB8AC3E}">
        <p14:creationId xmlns:p14="http://schemas.microsoft.com/office/powerpoint/2010/main" val="3503200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27" name="PlaceHolder 2"/>
          <p:cNvSpPr>
            <a:spLocks noGrp="1"/>
          </p:cNvSpPr>
          <p:nvPr>
            <p:ph type="body"/>
          </p:nvPr>
        </p:nvSpPr>
        <p:spPr>
          <a:xfrm>
            <a:off x="380880" y="3135240"/>
            <a:ext cx="1370052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28" name="PlaceHolder 3"/>
          <p:cNvSpPr>
            <a:spLocks noGrp="1"/>
          </p:cNvSpPr>
          <p:nvPr>
            <p:ph type="body"/>
          </p:nvPr>
        </p:nvSpPr>
        <p:spPr>
          <a:xfrm>
            <a:off x="380880" y="12641760"/>
            <a:ext cx="1370052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30" name="PlaceHolder 2"/>
          <p:cNvSpPr>
            <a:spLocks noGrp="1"/>
          </p:cNvSpPr>
          <p:nvPr>
            <p:ph type="body"/>
          </p:nvPr>
        </p:nvSpPr>
        <p:spPr>
          <a:xfrm>
            <a:off x="38088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1" name="PlaceHolder 3"/>
          <p:cNvSpPr>
            <a:spLocks noGrp="1"/>
          </p:cNvSpPr>
          <p:nvPr>
            <p:ph type="body"/>
          </p:nvPr>
        </p:nvSpPr>
        <p:spPr>
          <a:xfrm>
            <a:off x="740124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2" name="PlaceHolder 4"/>
          <p:cNvSpPr>
            <a:spLocks noGrp="1"/>
          </p:cNvSpPr>
          <p:nvPr>
            <p:ph type="body"/>
          </p:nvPr>
        </p:nvSpPr>
        <p:spPr>
          <a:xfrm>
            <a:off x="380880" y="1264176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3" name="PlaceHolder 5"/>
          <p:cNvSpPr>
            <a:spLocks noGrp="1"/>
          </p:cNvSpPr>
          <p:nvPr>
            <p:ph type="body"/>
          </p:nvPr>
        </p:nvSpPr>
        <p:spPr>
          <a:xfrm>
            <a:off x="7401240" y="1264176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35" name="PlaceHolder 2"/>
          <p:cNvSpPr>
            <a:spLocks noGrp="1"/>
          </p:cNvSpPr>
          <p:nvPr>
            <p:ph type="body"/>
          </p:nvPr>
        </p:nvSpPr>
        <p:spPr>
          <a:xfrm>
            <a:off x="380880" y="313524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6" name="PlaceHolder 3"/>
          <p:cNvSpPr>
            <a:spLocks noGrp="1"/>
          </p:cNvSpPr>
          <p:nvPr>
            <p:ph type="body"/>
          </p:nvPr>
        </p:nvSpPr>
        <p:spPr>
          <a:xfrm>
            <a:off x="5013360" y="313524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7" name="PlaceHolder 4"/>
          <p:cNvSpPr>
            <a:spLocks noGrp="1"/>
          </p:cNvSpPr>
          <p:nvPr>
            <p:ph type="body"/>
          </p:nvPr>
        </p:nvSpPr>
        <p:spPr>
          <a:xfrm>
            <a:off x="9645840" y="313524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8" name="PlaceHolder 5"/>
          <p:cNvSpPr>
            <a:spLocks noGrp="1"/>
          </p:cNvSpPr>
          <p:nvPr>
            <p:ph type="body"/>
          </p:nvPr>
        </p:nvSpPr>
        <p:spPr>
          <a:xfrm>
            <a:off x="380880" y="1264176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9" name="PlaceHolder 6"/>
          <p:cNvSpPr>
            <a:spLocks noGrp="1"/>
          </p:cNvSpPr>
          <p:nvPr>
            <p:ph type="body"/>
          </p:nvPr>
        </p:nvSpPr>
        <p:spPr>
          <a:xfrm>
            <a:off x="5013360" y="1264176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40" name="PlaceHolder 7"/>
          <p:cNvSpPr>
            <a:spLocks noGrp="1"/>
          </p:cNvSpPr>
          <p:nvPr>
            <p:ph type="body"/>
          </p:nvPr>
        </p:nvSpPr>
        <p:spPr>
          <a:xfrm>
            <a:off x="9645840" y="1264176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6" name="PlaceHolder 2"/>
          <p:cNvSpPr>
            <a:spLocks noGrp="1"/>
          </p:cNvSpPr>
          <p:nvPr>
            <p:ph type="subTitle"/>
          </p:nvPr>
        </p:nvSpPr>
        <p:spPr>
          <a:xfrm>
            <a:off x="380880" y="3135240"/>
            <a:ext cx="13700520" cy="182005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8" name="PlaceHolder 2"/>
          <p:cNvSpPr>
            <a:spLocks noGrp="1"/>
          </p:cNvSpPr>
          <p:nvPr>
            <p:ph type="body"/>
          </p:nvPr>
        </p:nvSpPr>
        <p:spPr>
          <a:xfrm>
            <a:off x="380880" y="3135240"/>
            <a:ext cx="13700520" cy="1820052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10" name="PlaceHolder 2"/>
          <p:cNvSpPr>
            <a:spLocks noGrp="1"/>
          </p:cNvSpPr>
          <p:nvPr>
            <p:ph type="body"/>
          </p:nvPr>
        </p:nvSpPr>
        <p:spPr>
          <a:xfrm>
            <a:off x="380880" y="3135240"/>
            <a:ext cx="6685560" cy="1820052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11" name="PlaceHolder 3"/>
          <p:cNvSpPr>
            <a:spLocks noGrp="1"/>
          </p:cNvSpPr>
          <p:nvPr>
            <p:ph type="body"/>
          </p:nvPr>
        </p:nvSpPr>
        <p:spPr>
          <a:xfrm>
            <a:off x="7401240" y="3135240"/>
            <a:ext cx="6685560" cy="1820052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640280" y="410040"/>
            <a:ext cx="28128240" cy="10053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15" name="PlaceHolder 2"/>
          <p:cNvSpPr>
            <a:spLocks noGrp="1"/>
          </p:cNvSpPr>
          <p:nvPr>
            <p:ph type="body"/>
          </p:nvPr>
        </p:nvSpPr>
        <p:spPr>
          <a:xfrm>
            <a:off x="38088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16" name="PlaceHolder 3"/>
          <p:cNvSpPr>
            <a:spLocks noGrp="1"/>
          </p:cNvSpPr>
          <p:nvPr>
            <p:ph type="body"/>
          </p:nvPr>
        </p:nvSpPr>
        <p:spPr>
          <a:xfrm>
            <a:off x="7401240" y="3135240"/>
            <a:ext cx="6685560" cy="1820052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17" name="PlaceHolder 4"/>
          <p:cNvSpPr>
            <a:spLocks noGrp="1"/>
          </p:cNvSpPr>
          <p:nvPr>
            <p:ph type="body"/>
          </p:nvPr>
        </p:nvSpPr>
        <p:spPr>
          <a:xfrm>
            <a:off x="380880" y="1264176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19" name="PlaceHolder 2"/>
          <p:cNvSpPr>
            <a:spLocks noGrp="1"/>
          </p:cNvSpPr>
          <p:nvPr>
            <p:ph type="body"/>
          </p:nvPr>
        </p:nvSpPr>
        <p:spPr>
          <a:xfrm>
            <a:off x="380880" y="3135240"/>
            <a:ext cx="6685560" cy="1820052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20" name="PlaceHolder 3"/>
          <p:cNvSpPr>
            <a:spLocks noGrp="1"/>
          </p:cNvSpPr>
          <p:nvPr>
            <p:ph type="body"/>
          </p:nvPr>
        </p:nvSpPr>
        <p:spPr>
          <a:xfrm>
            <a:off x="740124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21" name="PlaceHolder 4"/>
          <p:cNvSpPr>
            <a:spLocks noGrp="1"/>
          </p:cNvSpPr>
          <p:nvPr>
            <p:ph type="body"/>
          </p:nvPr>
        </p:nvSpPr>
        <p:spPr>
          <a:xfrm>
            <a:off x="7401240" y="1264176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23" name="PlaceHolder 2"/>
          <p:cNvSpPr>
            <a:spLocks noGrp="1"/>
          </p:cNvSpPr>
          <p:nvPr>
            <p:ph type="body"/>
          </p:nvPr>
        </p:nvSpPr>
        <p:spPr>
          <a:xfrm>
            <a:off x="38088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24" name="PlaceHolder 3"/>
          <p:cNvSpPr>
            <a:spLocks noGrp="1"/>
          </p:cNvSpPr>
          <p:nvPr>
            <p:ph type="body"/>
          </p:nvPr>
        </p:nvSpPr>
        <p:spPr>
          <a:xfrm>
            <a:off x="740124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25" name="PlaceHolder 4"/>
          <p:cNvSpPr>
            <a:spLocks noGrp="1"/>
          </p:cNvSpPr>
          <p:nvPr>
            <p:ph type="body"/>
          </p:nvPr>
        </p:nvSpPr>
        <p:spPr>
          <a:xfrm>
            <a:off x="380880" y="12641760"/>
            <a:ext cx="1370052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7640280" y="410040"/>
            <a:ext cx="28128240" cy="2168640"/>
          </a:xfrm>
          <a:prstGeom prst="rect">
            <a:avLst/>
          </a:prstGeom>
        </p:spPr>
        <p:txBody>
          <a:bodyPr lIns="294840" tIns="147600" rIns="294840" bIns="147600" anchor="ctr">
            <a:noAutofit/>
          </a:bodyPr>
          <a:lstStyle/>
          <a:p>
            <a:pPr algn="ctr">
              <a:lnSpc>
                <a:spcPct val="100000"/>
              </a:lnSpc>
            </a:pPr>
            <a:r>
              <a:rPr lang="en-US" sz="4400" b="0" strike="noStrike" spc="-1">
                <a:solidFill>
                  <a:srgbClr val="000000"/>
                </a:solidFill>
                <a:latin typeface="Arial"/>
                <a:ea typeface="MS PGothic"/>
              </a:rPr>
              <a:t>Click to edit Master title style</a:t>
            </a:r>
            <a:endParaRPr lang="en-US" sz="4400" b="0" strike="noStrike" spc="-1">
              <a:solidFill>
                <a:srgbClr val="000000"/>
              </a:solidFill>
              <a:latin typeface="Arial"/>
            </a:endParaRPr>
          </a:p>
        </p:txBody>
      </p:sp>
      <p:sp>
        <p:nvSpPr>
          <p:cNvPr id="6" name="PlaceHolder 2"/>
          <p:cNvSpPr>
            <a:spLocks noGrp="1"/>
          </p:cNvSpPr>
          <p:nvPr>
            <p:ph type="body"/>
          </p:nvPr>
        </p:nvSpPr>
        <p:spPr>
          <a:xfrm>
            <a:off x="380880" y="3135240"/>
            <a:ext cx="13700520" cy="18200520"/>
          </a:xfrm>
          <a:prstGeom prst="rect">
            <a:avLst/>
          </a:prstGeom>
        </p:spPr>
        <p:txBody>
          <a:bodyPr lIns="294840" tIns="147600" rIns="294840" bIns="147600">
            <a:normAutofit/>
          </a:bodyPr>
          <a:lstStyle/>
          <a:p>
            <a:pPr marL="410400" indent="-410040">
              <a:lnSpc>
                <a:spcPct val="100000"/>
              </a:lnSpc>
              <a:spcBef>
                <a:spcPts val="581"/>
              </a:spcBef>
              <a:tabLst>
                <a:tab pos="0" algn="l"/>
              </a:tabLst>
            </a:pPr>
            <a:r>
              <a:rPr lang="en-US" sz="2900" b="0" strike="noStrike" spc="-1">
                <a:solidFill>
                  <a:srgbClr val="000000"/>
                </a:solidFill>
                <a:latin typeface="Arial"/>
                <a:ea typeface="MS PGothic"/>
              </a:rPr>
              <a:t>Click to edit Master text styles</a:t>
            </a:r>
            <a:endParaRPr lang="en-US" sz="2900" b="0" strike="noStrike" spc="-1">
              <a:solidFill>
                <a:srgbClr val="000000"/>
              </a:solidFill>
              <a:latin typeface="Calibri"/>
            </a:endParaRPr>
          </a:p>
          <a:p>
            <a:pPr marL="793080" lvl="1" indent="-655200">
              <a:lnSpc>
                <a:spcPct val="100000"/>
              </a:lnSpc>
              <a:spcBef>
                <a:spcPts val="459"/>
              </a:spcBef>
              <a:buClr>
                <a:srgbClr val="000000"/>
              </a:buClr>
              <a:buFont typeface="Wingdings" charset="2"/>
              <a:buChar char=""/>
              <a:tabLst>
                <a:tab pos="0" algn="l"/>
              </a:tabLst>
            </a:pPr>
            <a:r>
              <a:rPr lang="en-US" sz="2300" b="0" strike="noStrike" spc="-1">
                <a:solidFill>
                  <a:srgbClr val="000000"/>
                </a:solidFill>
                <a:latin typeface="Arial"/>
                <a:ea typeface="MS PGothic"/>
              </a:rPr>
              <a:t>Second level</a:t>
            </a:r>
            <a:endParaRPr lang="en-US" sz="2300" b="0" strike="noStrike" spc="-1">
              <a:solidFill>
                <a:srgbClr val="000000"/>
              </a:solidFill>
              <a:latin typeface="Calibri"/>
            </a:endParaRPr>
          </a:p>
          <a:p>
            <a:pPr marL="929520" lvl="2" indent="-546120">
              <a:lnSpc>
                <a:spcPct val="100000"/>
              </a:lnSpc>
              <a:spcBef>
                <a:spcPts val="380"/>
              </a:spcBef>
              <a:buClr>
                <a:srgbClr val="000000"/>
              </a:buClr>
              <a:buFont typeface="Arial"/>
              <a:buChar char="•"/>
              <a:tabLst>
                <a:tab pos="0" algn="l"/>
              </a:tabLst>
            </a:pPr>
            <a:r>
              <a:rPr lang="en-US" sz="1900" b="0" strike="noStrike" spc="-1">
                <a:solidFill>
                  <a:srgbClr val="000000"/>
                </a:solidFill>
                <a:latin typeface="Arial"/>
                <a:ea typeface="MS PGothic"/>
              </a:rPr>
              <a:t>Third level</a:t>
            </a:r>
            <a:endParaRPr lang="en-US" sz="1900" b="0" strike="noStrike" spc="-1">
              <a:solidFill>
                <a:srgbClr val="000000"/>
              </a:solidFill>
              <a:latin typeface="Calibri"/>
            </a:endParaRPr>
          </a:p>
          <a:p>
            <a:pPr marL="1202040" lvl="3" indent="-655200">
              <a:lnSpc>
                <a:spcPct val="100000"/>
              </a:lnSpc>
              <a:spcBef>
                <a:spcPts val="320"/>
              </a:spcBef>
              <a:buClr>
                <a:srgbClr val="000000"/>
              </a:buClr>
              <a:buFont typeface="Arial"/>
              <a:buChar char="–"/>
              <a:tabLst>
                <a:tab pos="0" algn="l"/>
              </a:tabLst>
            </a:pPr>
            <a:r>
              <a:rPr lang="en-US" sz="1600" b="0" strike="noStrike" spc="-1">
                <a:solidFill>
                  <a:srgbClr val="000000"/>
                </a:solidFill>
                <a:latin typeface="Arial"/>
                <a:ea typeface="MS PGothic"/>
              </a:rPr>
              <a:t>Fourth level</a:t>
            </a:r>
            <a:endParaRPr lang="en-US" sz="1600" b="0" strike="noStrike" spc="-1">
              <a:solidFill>
                <a:srgbClr val="000000"/>
              </a:solidFill>
              <a:latin typeface="Calibri"/>
            </a:endParaRPr>
          </a:p>
        </p:txBody>
      </p:sp>
      <p:sp>
        <p:nvSpPr>
          <p:cNvPr id="2" name="PlaceHolder 3"/>
          <p:cNvSpPr>
            <a:spLocks noGrp="1"/>
          </p:cNvSpPr>
          <p:nvPr>
            <p:ph type="body"/>
          </p:nvPr>
        </p:nvSpPr>
        <p:spPr>
          <a:xfrm>
            <a:off x="14981040" y="3135240"/>
            <a:ext cx="13700520" cy="18200520"/>
          </a:xfrm>
          <a:prstGeom prst="rect">
            <a:avLst/>
          </a:prstGeom>
        </p:spPr>
        <p:txBody>
          <a:bodyPr lIns="294840" tIns="147600" rIns="294840" bIns="147600">
            <a:normAutofit/>
          </a:bodyPr>
          <a:lstStyle/>
          <a:p>
            <a:pPr marL="410400" indent="-410040">
              <a:lnSpc>
                <a:spcPct val="100000"/>
              </a:lnSpc>
              <a:spcBef>
                <a:spcPts val="581"/>
              </a:spcBef>
              <a:tabLst>
                <a:tab pos="0" algn="l"/>
              </a:tabLst>
            </a:pPr>
            <a:r>
              <a:rPr lang="en-US" sz="2900" b="0" strike="noStrike" spc="-1">
                <a:solidFill>
                  <a:srgbClr val="000000"/>
                </a:solidFill>
                <a:latin typeface="Arial"/>
                <a:ea typeface="MS PGothic"/>
              </a:rPr>
              <a:t>Click to edit Master text styles</a:t>
            </a:r>
            <a:endParaRPr lang="en-US" sz="2900" b="0" strike="noStrike" spc="-1">
              <a:solidFill>
                <a:srgbClr val="000000"/>
              </a:solidFill>
              <a:latin typeface="Calibri"/>
            </a:endParaRPr>
          </a:p>
          <a:p>
            <a:pPr marL="793080" lvl="1" indent="-655200">
              <a:lnSpc>
                <a:spcPct val="100000"/>
              </a:lnSpc>
              <a:spcBef>
                <a:spcPts val="459"/>
              </a:spcBef>
              <a:buClr>
                <a:srgbClr val="000000"/>
              </a:buClr>
              <a:buFont typeface="Wingdings" charset="2"/>
              <a:buChar char=""/>
              <a:tabLst>
                <a:tab pos="0" algn="l"/>
              </a:tabLst>
            </a:pPr>
            <a:r>
              <a:rPr lang="en-US" sz="2300" b="0" strike="noStrike" spc="-1">
                <a:solidFill>
                  <a:srgbClr val="000000"/>
                </a:solidFill>
                <a:latin typeface="Arial"/>
                <a:ea typeface="MS PGothic"/>
              </a:rPr>
              <a:t>Second level</a:t>
            </a:r>
            <a:endParaRPr lang="en-US" sz="2300" b="0" strike="noStrike" spc="-1">
              <a:solidFill>
                <a:srgbClr val="000000"/>
              </a:solidFill>
              <a:latin typeface="Calibri"/>
            </a:endParaRPr>
          </a:p>
          <a:p>
            <a:pPr marL="929520" lvl="2" indent="-546120">
              <a:lnSpc>
                <a:spcPct val="100000"/>
              </a:lnSpc>
              <a:spcBef>
                <a:spcPts val="380"/>
              </a:spcBef>
              <a:buClr>
                <a:srgbClr val="000000"/>
              </a:buClr>
              <a:buFont typeface="Arial"/>
              <a:buChar char="•"/>
              <a:tabLst>
                <a:tab pos="0" algn="l"/>
              </a:tabLst>
            </a:pPr>
            <a:r>
              <a:rPr lang="en-US" sz="1900" b="0" strike="noStrike" spc="-1">
                <a:solidFill>
                  <a:srgbClr val="000000"/>
                </a:solidFill>
                <a:latin typeface="Arial"/>
                <a:ea typeface="MS PGothic"/>
              </a:rPr>
              <a:t>Third level</a:t>
            </a:r>
            <a:endParaRPr lang="en-US" sz="1900" b="0" strike="noStrike" spc="-1">
              <a:solidFill>
                <a:srgbClr val="000000"/>
              </a:solidFill>
              <a:latin typeface="Calibri"/>
            </a:endParaRPr>
          </a:p>
          <a:p>
            <a:pPr marL="1202040" lvl="3" indent="-655200">
              <a:lnSpc>
                <a:spcPct val="100000"/>
              </a:lnSpc>
              <a:spcBef>
                <a:spcPts val="320"/>
              </a:spcBef>
              <a:buClr>
                <a:srgbClr val="000000"/>
              </a:buClr>
              <a:buFont typeface="Arial"/>
              <a:buChar char="–"/>
              <a:tabLst>
                <a:tab pos="0" algn="l"/>
              </a:tabLst>
            </a:pPr>
            <a:r>
              <a:rPr lang="en-US" sz="1600" b="0" strike="noStrike" spc="-1">
                <a:solidFill>
                  <a:srgbClr val="000000"/>
                </a:solidFill>
                <a:latin typeface="Arial"/>
                <a:ea typeface="MS PGothic"/>
              </a:rPr>
              <a:t>Fourth level</a:t>
            </a:r>
            <a:endParaRPr lang="en-US" sz="1600" b="0" strike="noStrike" spc="-1">
              <a:solidFill>
                <a:srgbClr val="000000"/>
              </a:solidFill>
              <a:latin typeface="Calibri"/>
            </a:endParaRPr>
          </a:p>
        </p:txBody>
      </p:sp>
      <p:sp>
        <p:nvSpPr>
          <p:cNvPr id="3" name="PlaceHolder 4"/>
          <p:cNvSpPr>
            <a:spLocks noGrp="1"/>
          </p:cNvSpPr>
          <p:nvPr>
            <p:ph type="body"/>
          </p:nvPr>
        </p:nvSpPr>
        <p:spPr>
          <a:xfrm>
            <a:off x="29580840" y="3135240"/>
            <a:ext cx="13700520" cy="18200520"/>
          </a:xfrm>
          <a:prstGeom prst="rect">
            <a:avLst/>
          </a:prstGeom>
        </p:spPr>
        <p:txBody>
          <a:bodyPr lIns="294840" tIns="147600" rIns="294840" bIns="147600">
            <a:normAutofit/>
          </a:bodyPr>
          <a:lstStyle/>
          <a:p>
            <a:pPr marL="410400" indent="-410040">
              <a:lnSpc>
                <a:spcPct val="100000"/>
              </a:lnSpc>
              <a:spcBef>
                <a:spcPts val="581"/>
              </a:spcBef>
              <a:tabLst>
                <a:tab pos="0" algn="l"/>
              </a:tabLst>
            </a:pPr>
            <a:r>
              <a:rPr lang="en-US" sz="2900" b="0" strike="noStrike" spc="-1">
                <a:solidFill>
                  <a:srgbClr val="000000"/>
                </a:solidFill>
                <a:latin typeface="Arial"/>
                <a:ea typeface="MS PGothic"/>
              </a:rPr>
              <a:t>Click to edit Master text styles</a:t>
            </a:r>
            <a:endParaRPr lang="en-US" sz="2900" b="0" strike="noStrike" spc="-1">
              <a:solidFill>
                <a:srgbClr val="000000"/>
              </a:solidFill>
              <a:latin typeface="Calibri"/>
            </a:endParaRPr>
          </a:p>
          <a:p>
            <a:pPr marL="793080" lvl="1" indent="-655200">
              <a:lnSpc>
                <a:spcPct val="100000"/>
              </a:lnSpc>
              <a:spcBef>
                <a:spcPts val="459"/>
              </a:spcBef>
              <a:buClr>
                <a:srgbClr val="000000"/>
              </a:buClr>
              <a:buFont typeface="Wingdings" charset="2"/>
              <a:buChar char=""/>
              <a:tabLst>
                <a:tab pos="0" algn="l"/>
              </a:tabLst>
            </a:pPr>
            <a:r>
              <a:rPr lang="en-US" sz="2300" b="0" strike="noStrike" spc="-1">
                <a:solidFill>
                  <a:srgbClr val="000000"/>
                </a:solidFill>
                <a:latin typeface="Arial"/>
                <a:ea typeface="MS PGothic"/>
              </a:rPr>
              <a:t>Second level</a:t>
            </a:r>
            <a:endParaRPr lang="en-US" sz="2300" b="0" strike="noStrike" spc="-1">
              <a:solidFill>
                <a:srgbClr val="000000"/>
              </a:solidFill>
              <a:latin typeface="Calibri"/>
            </a:endParaRPr>
          </a:p>
          <a:p>
            <a:pPr marL="929520" lvl="2" indent="-546120">
              <a:lnSpc>
                <a:spcPct val="100000"/>
              </a:lnSpc>
              <a:spcBef>
                <a:spcPts val="380"/>
              </a:spcBef>
              <a:buClr>
                <a:srgbClr val="000000"/>
              </a:buClr>
              <a:buFont typeface="Arial"/>
              <a:buChar char="•"/>
              <a:tabLst>
                <a:tab pos="0" algn="l"/>
              </a:tabLst>
            </a:pPr>
            <a:r>
              <a:rPr lang="en-US" sz="1900" b="0" strike="noStrike" spc="-1">
                <a:solidFill>
                  <a:srgbClr val="000000"/>
                </a:solidFill>
                <a:latin typeface="Arial"/>
                <a:ea typeface="MS PGothic"/>
              </a:rPr>
              <a:t>Third level</a:t>
            </a:r>
            <a:endParaRPr lang="en-US" sz="1900" b="0" strike="noStrike" spc="-1">
              <a:solidFill>
                <a:srgbClr val="000000"/>
              </a:solidFill>
              <a:latin typeface="Calibri"/>
            </a:endParaRPr>
          </a:p>
          <a:p>
            <a:pPr marL="1202040" lvl="3" indent="-655200">
              <a:lnSpc>
                <a:spcPct val="100000"/>
              </a:lnSpc>
              <a:spcBef>
                <a:spcPts val="320"/>
              </a:spcBef>
              <a:buClr>
                <a:srgbClr val="000000"/>
              </a:buClr>
              <a:buFont typeface="Arial"/>
              <a:buChar char="–"/>
              <a:tabLst>
                <a:tab pos="0" algn="l"/>
              </a:tabLst>
            </a:pPr>
            <a:r>
              <a:rPr lang="en-US" sz="1600" b="0" strike="noStrike" spc="-1">
                <a:solidFill>
                  <a:srgbClr val="000000"/>
                </a:solidFill>
                <a:latin typeface="Arial"/>
                <a:ea typeface="MS PGothic"/>
              </a:rPr>
              <a:t>Fourth level</a:t>
            </a:r>
            <a:endParaRPr lang="en-US" sz="1600" b="0" strike="noStrike" spc="-1">
              <a:solidFill>
                <a:srgbClr val="000000"/>
              </a:solidFill>
              <a:latin typeface="Calibri"/>
            </a:endParaRPr>
          </a:p>
        </p:txBody>
      </p:sp>
      <p:pic>
        <p:nvPicPr>
          <p:cNvPr id="4" name="Picture 3"/>
          <p:cNvPicPr/>
          <p:nvPr/>
        </p:nvPicPr>
        <p:blipFill>
          <a:blip r:embed="rId14"/>
          <a:stretch/>
        </p:blipFill>
        <p:spPr>
          <a:xfrm>
            <a:off x="37124640" y="548640"/>
            <a:ext cx="6126480" cy="192348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4754520" y="604800"/>
            <a:ext cx="34470720" cy="2077560"/>
          </a:xfrm>
          <a:prstGeom prst="rect">
            <a:avLst/>
          </a:prstGeom>
          <a:noFill/>
          <a:ln>
            <a:noFill/>
          </a:ln>
        </p:spPr>
        <p:txBody>
          <a:bodyPr lIns="294840" tIns="147600" rIns="294840" bIns="147600" anchor="ctr">
            <a:noAutofit/>
          </a:bodyPr>
          <a:lstStyle/>
          <a:p>
            <a:pPr algn="ctr">
              <a:lnSpc>
                <a:spcPct val="100000"/>
              </a:lnSpc>
            </a:pPr>
            <a:r>
              <a:rPr lang="en-US" sz="5400" b="0" strike="noStrike" spc="-1" dirty="0">
                <a:solidFill>
                  <a:srgbClr val="000000"/>
                </a:solidFill>
                <a:latin typeface="Arial"/>
                <a:ea typeface="MS PGothic"/>
              </a:rPr>
              <a:t>Bridging cognitive, statistical, and neural descriptions of multi-agent bird foraging behavior </a:t>
            </a:r>
          </a:p>
          <a:p>
            <a:pPr algn="ctr">
              <a:lnSpc>
                <a:spcPct val="100000"/>
              </a:lnSpc>
            </a:pPr>
            <a:r>
              <a:rPr lang="en-US" sz="4500" b="0" strike="noStrike" spc="-1" dirty="0">
                <a:solidFill>
                  <a:srgbClr val="000000"/>
                </a:solidFill>
                <a:latin typeface="Arial"/>
                <a:ea typeface="MS PGothic"/>
              </a:rPr>
              <a:t>(First names of authors increase interaction potential)</a:t>
            </a:r>
            <a:br>
              <a:rPr dirty="0"/>
            </a:br>
            <a:endParaRPr lang="en-US" sz="4500" b="0" strike="noStrike" spc="-1" dirty="0">
              <a:solidFill>
                <a:srgbClr val="000000"/>
              </a:solidFill>
              <a:latin typeface="Arial"/>
            </a:endParaRPr>
          </a:p>
        </p:txBody>
      </p:sp>
      <p:sp>
        <p:nvSpPr>
          <p:cNvPr id="48" name="TextShape 2"/>
          <p:cNvSpPr txBox="1"/>
          <p:nvPr/>
        </p:nvSpPr>
        <p:spPr>
          <a:xfrm>
            <a:off x="830160" y="3462480"/>
            <a:ext cx="13415760" cy="17441640"/>
          </a:xfrm>
          <a:prstGeom prst="rect">
            <a:avLst/>
          </a:prstGeom>
          <a:noFill/>
          <a:ln>
            <a:noFill/>
          </a:ln>
        </p:spPr>
        <p:txBody>
          <a:bodyPr lIns="294840" tIns="147600" rIns="294840" bIns="147600">
            <a:noAutofit/>
          </a:bodyPr>
          <a:lstStyle/>
          <a:p>
            <a:pPr marL="565200" indent="-564840">
              <a:lnSpc>
                <a:spcPct val="100000"/>
              </a:lnSpc>
              <a:spcBef>
                <a:spcPts val="799"/>
              </a:spcBef>
              <a:tabLst>
                <a:tab pos="0" algn="l"/>
              </a:tabLst>
            </a:pPr>
            <a:r>
              <a:rPr lang="en-US" sz="4000" b="1" strike="noStrike" spc="-1" dirty="0">
                <a:solidFill>
                  <a:srgbClr val="0000FF"/>
                </a:solidFill>
                <a:latin typeface="Arial"/>
                <a:ea typeface="MS PGothic"/>
              </a:rPr>
              <a:t>Section 1 (sizes):</a:t>
            </a:r>
            <a:endParaRPr lang="en-US" sz="4000" b="0" strike="noStrike" spc="-1" dirty="0">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dirty="0">
                <a:solidFill>
                  <a:srgbClr val="000000"/>
                </a:solidFill>
                <a:latin typeface="Arial"/>
                <a:ea typeface="MS PGothic"/>
              </a:rPr>
              <a:t>Posters boards are 48” tall and 96” wide, but we recommend you leave a little border since you may not be able to pin at the vertical edge. Since PowerPoint does not let one define such a large paper size, this template is designed to be printed at 200%, yielding a 46” x94” poster. You can scale it up or down a bit (e.g. 42” is a common paper size at </a:t>
            </a:r>
            <a:r>
              <a:rPr lang="en-US" sz="3200" b="0" strike="noStrike" spc="-1" dirty="0" err="1">
                <a:solidFill>
                  <a:srgbClr val="000000"/>
                </a:solidFill>
                <a:latin typeface="Arial"/>
                <a:ea typeface="MS PGothic"/>
              </a:rPr>
              <a:t>FexEd</a:t>
            </a:r>
            <a:r>
              <a:rPr lang="en-US" sz="3200" b="0" strike="noStrike" spc="-1" dirty="0">
                <a:solidFill>
                  <a:srgbClr val="000000"/>
                </a:solidFill>
                <a:latin typeface="Arial"/>
                <a:ea typeface="MS PGothic"/>
              </a:rPr>
              <a:t>). Note there is no direct international A0.. A1 equivalent. The poster size is approximately three A0 boards next to each other, i.e., each column in this example is about one A0 board. </a:t>
            </a:r>
            <a:endParaRPr lang="en-US" sz="3200" b="0" strike="noStrike" spc="-1" dirty="0">
              <a:solidFill>
                <a:srgbClr val="000000"/>
              </a:solidFill>
              <a:latin typeface="Calibri"/>
            </a:endParaRPr>
          </a:p>
          <a:p>
            <a:endParaRPr lang="en-US" sz="3200" b="0" strike="noStrike" spc="-1" dirty="0">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dirty="0">
                <a:solidFill>
                  <a:srgbClr val="000000"/>
                </a:solidFill>
                <a:latin typeface="Arial"/>
                <a:ea typeface="MS PGothic"/>
              </a:rPr>
              <a:t>Ideally you want to keep it very readable: this is not your paper, it is a poster. 32pt here (64 final printing) is good for most text:</a:t>
            </a:r>
            <a:endParaRPr lang="en-US" sz="3200" b="0" strike="noStrike" spc="-1" dirty="0">
              <a:solidFill>
                <a:srgbClr val="000000"/>
              </a:solidFill>
              <a:latin typeface="Calibri"/>
            </a:endParaRPr>
          </a:p>
          <a:p>
            <a:pPr marL="1187280" lvl="2" indent="-474480">
              <a:lnSpc>
                <a:spcPct val="100000"/>
              </a:lnSpc>
              <a:spcBef>
                <a:spcPts val="561"/>
              </a:spcBef>
              <a:buClr>
                <a:srgbClr val="000000"/>
              </a:buClr>
              <a:buFont typeface="Arial"/>
              <a:buChar char="•"/>
              <a:tabLst>
                <a:tab pos="0" algn="l"/>
              </a:tabLst>
            </a:pPr>
            <a:r>
              <a:rPr lang="en-US" sz="2800" b="0" strike="noStrike" spc="-1" dirty="0">
                <a:solidFill>
                  <a:srgbClr val="000000"/>
                </a:solidFill>
                <a:latin typeface="Arial"/>
                <a:ea typeface="MS PGothic"/>
              </a:rPr>
              <a:t>Sub-bullets are 28 here (56 final)</a:t>
            </a:r>
            <a:endParaRPr lang="en-US" sz="2800" b="0" strike="noStrike" spc="-1" dirty="0">
              <a:solidFill>
                <a:srgbClr val="000000"/>
              </a:solidFill>
              <a:latin typeface="Calibri"/>
            </a:endParaRPr>
          </a:p>
          <a:p>
            <a:pPr marL="973080" lvl="3" indent="-564840">
              <a:lnSpc>
                <a:spcPct val="100000"/>
              </a:lnSpc>
              <a:spcBef>
                <a:spcPts val="479"/>
              </a:spcBef>
              <a:buClr>
                <a:srgbClr val="000000"/>
              </a:buClr>
              <a:buFont typeface="Arial"/>
              <a:buChar char="–"/>
              <a:tabLst>
                <a:tab pos="0" algn="l"/>
              </a:tabLst>
            </a:pPr>
            <a:r>
              <a:rPr lang="en-US" sz="2400" b="0" strike="noStrike" spc="-1" dirty="0">
                <a:solidFill>
                  <a:srgbClr val="000000"/>
                </a:solidFill>
                <a:latin typeface="Arial"/>
                <a:ea typeface="MS PGothic"/>
              </a:rPr>
              <a:t>Don’t use smaller than 24pt in this template (which is 48pt in final printing at 200%)</a:t>
            </a:r>
            <a:endParaRPr lang="en-US" sz="2400" b="0" strike="noStrike" spc="-1" dirty="0">
              <a:solidFill>
                <a:srgbClr val="000000"/>
              </a:solidFill>
              <a:latin typeface="Calibri"/>
            </a:endParaRPr>
          </a:p>
          <a:p>
            <a:pPr marL="973080" lvl="3" indent="-564840">
              <a:lnSpc>
                <a:spcPct val="100000"/>
              </a:lnSpc>
              <a:spcBef>
                <a:spcPts val="479"/>
              </a:spcBef>
              <a:buClr>
                <a:srgbClr val="000000"/>
              </a:buClr>
              <a:buFont typeface="Arial"/>
              <a:buChar char="–"/>
              <a:tabLst>
                <a:tab pos="0" algn="l"/>
              </a:tabLst>
            </a:pPr>
            <a:r>
              <a:rPr lang="en-US" sz="2400" b="0" strike="noStrike" spc="-1" dirty="0">
                <a:solidFill>
                  <a:srgbClr val="000000"/>
                </a:solidFill>
                <a:latin typeface="Arial"/>
                <a:ea typeface="MS PGothic"/>
              </a:rPr>
              <a:t>Insert plenty of graphics and any math you need</a:t>
            </a:r>
            <a:endParaRPr lang="en-US" sz="2400" b="0" strike="noStrike" spc="-1" dirty="0">
              <a:solidFill>
                <a:srgbClr val="000000"/>
              </a:solidFill>
              <a:latin typeface="Calibri"/>
            </a:endParaRPr>
          </a:p>
          <a:p>
            <a:pPr marL="973080" indent="-564840">
              <a:lnSpc>
                <a:spcPct val="100000"/>
              </a:lnSpc>
              <a:spcBef>
                <a:spcPts val="380"/>
              </a:spcBef>
              <a:tabLst>
                <a:tab pos="0" algn="l"/>
              </a:tabLst>
            </a:pPr>
            <a:endParaRPr lang="en-US" sz="2400" b="0" strike="noStrike" spc="-1" dirty="0">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dirty="0">
                <a:solidFill>
                  <a:srgbClr val="000000"/>
                </a:solidFill>
                <a:latin typeface="Arial"/>
                <a:ea typeface="MS PGothic"/>
              </a:rPr>
              <a:t>When inserting graphics or equations, keep the resolution high (remember this will be printed at 200%). If you can see blocking artifacts at 400% magnification in PowerPoint, consider finding better graphics. This is an example of BAD/LOW RES GRAPHICS</a:t>
            </a:r>
            <a:endParaRPr lang="en-US" sz="3200" b="0" strike="noStrike" spc="-1" dirty="0">
              <a:solidFill>
                <a:srgbClr val="000000"/>
              </a:solidFill>
              <a:latin typeface="Calibri"/>
            </a:endParaRPr>
          </a:p>
          <a:p>
            <a:endParaRPr lang="en-US" sz="3200" b="0" strike="noStrike" spc="-1" dirty="0">
              <a:solidFill>
                <a:srgbClr val="000000"/>
              </a:solidFill>
              <a:latin typeface="Calibri"/>
            </a:endParaRPr>
          </a:p>
          <a:p>
            <a:endParaRPr lang="en-US" sz="3200" b="0" strike="noStrike" spc="-1" dirty="0">
              <a:solidFill>
                <a:srgbClr val="000000"/>
              </a:solidFill>
              <a:latin typeface="Calibri"/>
            </a:endParaRPr>
          </a:p>
          <a:p>
            <a:endParaRPr lang="en-US" sz="3200" b="0" strike="noStrike" spc="-1" dirty="0">
              <a:solidFill>
                <a:srgbClr val="000000"/>
              </a:solidFill>
              <a:latin typeface="Calibri"/>
            </a:endParaRPr>
          </a:p>
          <a:p>
            <a:endParaRPr lang="en-US" sz="3200" b="0" strike="noStrike" spc="-1" dirty="0">
              <a:solidFill>
                <a:srgbClr val="000000"/>
              </a:solidFill>
              <a:latin typeface="Calibri"/>
            </a:endParaRPr>
          </a:p>
          <a:p>
            <a:endParaRPr lang="en-US" sz="3200" b="0" strike="noStrike" spc="-1" dirty="0">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dirty="0">
                <a:solidFill>
                  <a:srgbClr val="000000"/>
                </a:solidFill>
                <a:latin typeface="Arial"/>
                <a:ea typeface="MS PGothic"/>
              </a:rPr>
              <a:t>Leave enough margin for pushpin and remember many big plotters cannot get within .5” of the actual paper edge. </a:t>
            </a:r>
            <a:endParaRPr lang="en-US" sz="3200" b="0" strike="noStrike" spc="-1" dirty="0">
              <a:solidFill>
                <a:srgbClr val="000000"/>
              </a:solidFill>
              <a:latin typeface="Calibri"/>
            </a:endParaRPr>
          </a:p>
          <a:p>
            <a:endParaRPr lang="en-US" sz="3200" b="0" strike="noStrike" spc="-1" dirty="0">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dirty="0">
                <a:solidFill>
                  <a:srgbClr val="000000"/>
                </a:solidFill>
                <a:latin typeface="Arial"/>
                <a:ea typeface="MS PGothic"/>
              </a:rPr>
              <a:t>You are free to use colored backgrounds and such but they generally reduce readability. </a:t>
            </a:r>
            <a:endParaRPr lang="en-US" sz="3200" b="0" strike="noStrike" spc="-1" dirty="0">
              <a:solidFill>
                <a:srgbClr val="000000"/>
              </a:solidFill>
              <a:latin typeface="Calibri"/>
            </a:endParaRPr>
          </a:p>
          <a:p>
            <a:endParaRPr lang="en-US" sz="3200" b="0" strike="noStrike" spc="-1" dirty="0">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dirty="0">
                <a:solidFill>
                  <a:srgbClr val="000000"/>
                </a:solidFill>
                <a:latin typeface="Arial"/>
                <a:ea typeface="MS PGothic"/>
              </a:rPr>
              <a:t>You are free to use what ever fonts you like.</a:t>
            </a:r>
            <a:endParaRPr lang="en-US" sz="3200" b="0" strike="noStrike" spc="-1" dirty="0">
              <a:solidFill>
                <a:srgbClr val="000000"/>
              </a:solidFill>
              <a:latin typeface="Calibri"/>
            </a:endParaRPr>
          </a:p>
          <a:p>
            <a:pPr marL="1187280" lvl="2" indent="-474480">
              <a:lnSpc>
                <a:spcPct val="100000"/>
              </a:lnSpc>
              <a:spcBef>
                <a:spcPts val="561"/>
              </a:spcBef>
              <a:buClr>
                <a:srgbClr val="000000"/>
              </a:buClr>
              <a:buFont typeface="Arial"/>
              <a:buChar char="•"/>
              <a:tabLst>
                <a:tab pos="0" algn="l"/>
              </a:tabLst>
            </a:pPr>
            <a:r>
              <a:rPr lang="en-US" sz="2800" b="0" strike="noStrike" spc="-1" dirty="0">
                <a:solidFill>
                  <a:srgbClr val="000000"/>
                </a:solidFill>
                <a:latin typeface="Arial"/>
                <a:ea typeface="MS PGothic"/>
              </a:rPr>
              <a:t>San Serif fonts like Arial are more readable from a distance, </a:t>
            </a:r>
            <a:endParaRPr lang="en-US" sz="2800" b="0" strike="noStrike" spc="-1" dirty="0">
              <a:solidFill>
                <a:srgbClr val="000000"/>
              </a:solidFill>
              <a:latin typeface="Calibri"/>
            </a:endParaRPr>
          </a:p>
          <a:p>
            <a:pPr marL="1187280" lvl="2" indent="-474480">
              <a:lnSpc>
                <a:spcPct val="100000"/>
              </a:lnSpc>
              <a:spcBef>
                <a:spcPts val="561"/>
              </a:spcBef>
              <a:buClr>
                <a:srgbClr val="000000"/>
              </a:buClr>
              <a:buFont typeface="Arial"/>
              <a:buChar char="•"/>
              <a:tabLst>
                <a:tab pos="0" algn="l"/>
              </a:tabLst>
            </a:pPr>
            <a:r>
              <a:rPr lang="en-US" sz="2800" b="0" strike="noStrike" spc="-1" dirty="0">
                <a:solidFill>
                  <a:srgbClr val="000000"/>
                </a:solidFill>
                <a:latin typeface="Times New Roman"/>
                <a:ea typeface="MS PGothic"/>
              </a:rPr>
              <a:t>Serif fonts like times may look more consistent with your mathematics</a:t>
            </a:r>
            <a:endParaRPr lang="en-US" sz="2800" b="0" strike="noStrike" spc="-1" dirty="0">
              <a:solidFill>
                <a:srgbClr val="000000"/>
              </a:solidFill>
              <a:latin typeface="Calibri"/>
            </a:endParaRPr>
          </a:p>
        </p:txBody>
      </p:sp>
      <p:sp>
        <p:nvSpPr>
          <p:cNvPr id="49" name="TextShape 3"/>
          <p:cNvSpPr txBox="1"/>
          <p:nvPr/>
        </p:nvSpPr>
        <p:spPr>
          <a:xfrm>
            <a:off x="15125760" y="3462480"/>
            <a:ext cx="13415760" cy="17441640"/>
          </a:xfrm>
          <a:prstGeom prst="rect">
            <a:avLst/>
          </a:prstGeom>
          <a:noFill/>
          <a:ln>
            <a:noFill/>
          </a:ln>
        </p:spPr>
        <p:txBody>
          <a:bodyPr lIns="294840" tIns="147600" rIns="294840" bIns="147600">
            <a:noAutofit/>
          </a:bodyPr>
          <a:lstStyle/>
          <a:p>
            <a:pPr marL="565200" indent="-564840">
              <a:lnSpc>
                <a:spcPct val="100000"/>
              </a:lnSpc>
              <a:spcBef>
                <a:spcPts val="799"/>
              </a:spcBef>
              <a:tabLst>
                <a:tab pos="0" algn="l"/>
              </a:tabLst>
            </a:pPr>
            <a:r>
              <a:rPr lang="en-US" sz="4000" b="1" strike="noStrike" spc="-1" dirty="0">
                <a:solidFill>
                  <a:srgbClr val="0000FF"/>
                </a:solidFill>
                <a:latin typeface="Arial"/>
                <a:ea typeface="MS PGothic"/>
              </a:rPr>
              <a:t>Section 2 (layout):</a:t>
            </a:r>
            <a:endParaRPr lang="en-US" sz="4000" b="0" strike="noStrike" spc="-1" dirty="0">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dirty="0">
                <a:solidFill>
                  <a:srgbClr val="000000"/>
                </a:solidFill>
                <a:latin typeface="Arial"/>
                <a:ea typeface="MS PGothic"/>
              </a:rPr>
              <a:t>Remember the poster session will be crowded so design the poster to be read in columns so people can read what is in front of them and move left to right to get the whole story. </a:t>
            </a:r>
            <a:endParaRPr lang="en-US" sz="3200" b="0" strike="noStrike" spc="-1" dirty="0">
              <a:solidFill>
                <a:srgbClr val="000000"/>
              </a:solidFill>
              <a:latin typeface="Calibri"/>
            </a:endParaRPr>
          </a:p>
          <a:p>
            <a:endParaRPr lang="en-US" sz="3200" b="0" strike="noStrike" spc="-1" dirty="0">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dirty="0">
                <a:solidFill>
                  <a:srgbClr val="000000"/>
                </a:solidFill>
                <a:latin typeface="Arial"/>
                <a:ea typeface="MS PGothic"/>
              </a:rPr>
              <a:t>The poster should use photos, figures, and tables to tell the story of the study. For clarity, present the information in a sequence that is easy to follow. </a:t>
            </a:r>
            <a:endParaRPr lang="en-US" sz="3200" b="0" strike="noStrike" spc="-1" dirty="0">
              <a:solidFill>
                <a:srgbClr val="000000"/>
              </a:solidFill>
              <a:latin typeface="Calibri"/>
            </a:endParaRPr>
          </a:p>
          <a:p>
            <a:endParaRPr lang="en-US" sz="3200" b="0" strike="noStrike" spc="-1" dirty="0">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dirty="0">
                <a:solidFill>
                  <a:srgbClr val="000000"/>
                </a:solidFill>
                <a:latin typeface="Arial"/>
                <a:ea typeface="MS PGothic"/>
              </a:rPr>
              <a:t>There is often way too much text in a poster  - there definitely is in this template! Posters primarily are visual presentations; the text should support the graphics. Look critically at the layout. Some poster 'experts' suggest that if there is about 20-25% text, 40-45% graphics and 30-40% empty space, you are doing well.</a:t>
            </a:r>
            <a:endParaRPr lang="en-US" sz="3200" b="0" strike="noStrike" spc="-1" dirty="0">
              <a:solidFill>
                <a:srgbClr val="000000"/>
              </a:solidFill>
              <a:latin typeface="Calibri"/>
            </a:endParaRPr>
          </a:p>
          <a:p>
            <a:pPr marL="565200" indent="-564840">
              <a:lnSpc>
                <a:spcPct val="100000"/>
              </a:lnSpc>
              <a:spcBef>
                <a:spcPts val="581"/>
              </a:spcBef>
              <a:tabLst>
                <a:tab pos="0" algn="l"/>
              </a:tabLst>
            </a:pPr>
            <a:endParaRPr lang="en-US" sz="3200" b="0" strike="noStrike" spc="-1" dirty="0">
              <a:solidFill>
                <a:srgbClr val="000000"/>
              </a:solidFill>
              <a:latin typeface="Calibri"/>
            </a:endParaRPr>
          </a:p>
        </p:txBody>
      </p:sp>
      <p:sp>
        <p:nvSpPr>
          <p:cNvPr id="50" name="TextShape 4"/>
          <p:cNvSpPr txBox="1"/>
          <p:nvPr/>
        </p:nvSpPr>
        <p:spPr>
          <a:xfrm>
            <a:off x="29421000" y="3462480"/>
            <a:ext cx="13415760" cy="17441640"/>
          </a:xfrm>
          <a:prstGeom prst="rect">
            <a:avLst/>
          </a:prstGeom>
          <a:noFill/>
          <a:ln>
            <a:noFill/>
          </a:ln>
        </p:spPr>
        <p:txBody>
          <a:bodyPr lIns="294840" tIns="147600" rIns="294840" bIns="147600">
            <a:noAutofit/>
          </a:bodyPr>
          <a:lstStyle/>
          <a:p>
            <a:pPr marL="565200" indent="-564840">
              <a:lnSpc>
                <a:spcPct val="80000"/>
              </a:lnSpc>
              <a:spcBef>
                <a:spcPts val="799"/>
              </a:spcBef>
              <a:tabLst>
                <a:tab pos="0" algn="l"/>
              </a:tabLst>
            </a:pPr>
            <a:r>
              <a:rPr lang="en-US" sz="4000" b="1" strike="noStrike" spc="-1">
                <a:solidFill>
                  <a:srgbClr val="0000FF"/>
                </a:solidFill>
                <a:latin typeface="Arial"/>
                <a:ea typeface="MS PGothic"/>
              </a:rPr>
              <a:t>Section 3:</a:t>
            </a:r>
            <a:endParaRPr lang="en-US" sz="40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Include more figures than are in the paper so you can talk to them.  Include things that are not in the paper and then encourage them to read the paper. Don’t try to just put all the paper here.   </a:t>
            </a:r>
            <a:endParaRPr lang="en-US" sz="3200" b="0" strike="noStrike" spc="-1">
              <a:solidFill>
                <a:srgbClr val="000000"/>
              </a:solidFill>
              <a:latin typeface="Calibri"/>
            </a:endParaRPr>
          </a:p>
          <a:p>
            <a:pPr marL="565200" indent="-564840">
              <a:lnSpc>
                <a:spcPct val="100000"/>
              </a:lnSpc>
              <a:spcBef>
                <a:spcPts val="641"/>
              </a:spcBef>
              <a:tabLst>
                <a:tab pos="0" algn="l"/>
              </a:tabLst>
            </a:pPr>
            <a:endParaRPr lang="en-US" sz="32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If it looks like a cut/paste of the paper, people skip that poster since they can read the papers after the conference. Many people find it better to spend time talking with poster presenters that have more to offer than just redoing the paper content paper in big fonts. </a:t>
            </a:r>
            <a:endParaRPr lang="en-US" sz="3200" b="0" strike="noStrike" spc="-1">
              <a:solidFill>
                <a:srgbClr val="000000"/>
              </a:solidFill>
              <a:latin typeface="Calibri"/>
            </a:endParaRPr>
          </a:p>
          <a:p>
            <a:endParaRPr lang="en-US" sz="32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People will likely have already seen your posted video, so the poster can serve as a talking point for you.</a:t>
            </a:r>
            <a:endParaRPr lang="en-US" sz="3200" b="0" strike="noStrike" spc="-1">
              <a:solidFill>
                <a:srgbClr val="000000"/>
              </a:solidFill>
              <a:latin typeface="Calibri"/>
            </a:endParaRPr>
          </a:p>
          <a:p>
            <a:endParaRPr lang="en-US" sz="32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Remember Poster boards look like this.. This is your canvas. Paint us a picture of your work. </a:t>
            </a:r>
            <a:endParaRPr lang="en-US" sz="3200" b="0" strike="noStrike" spc="-1">
              <a:solidFill>
                <a:srgbClr val="000000"/>
              </a:solidFill>
              <a:latin typeface="Calibri"/>
            </a:endParaRPr>
          </a:p>
          <a:p>
            <a:endParaRPr lang="en-US" sz="3200" b="0" strike="noStrike" spc="-1">
              <a:solidFill>
                <a:srgbClr val="000000"/>
              </a:solidFill>
              <a:latin typeface="Calibri"/>
            </a:endParaRPr>
          </a:p>
          <a:p>
            <a:endParaRPr lang="en-US" sz="3200" b="0" strike="noStrike" spc="-1">
              <a:solidFill>
                <a:srgbClr val="000000"/>
              </a:solidFill>
              <a:latin typeface="Calibri"/>
            </a:endParaRPr>
          </a:p>
          <a:p>
            <a:pPr marL="565200" indent="-564840">
              <a:lnSpc>
                <a:spcPct val="100000"/>
              </a:lnSpc>
              <a:spcBef>
                <a:spcPts val="581"/>
              </a:spcBef>
              <a:tabLst>
                <a:tab pos="0" algn="l"/>
              </a:tabLst>
            </a:pPr>
            <a:endParaRPr lang="en-US" sz="3200" b="0" strike="noStrike" spc="-1">
              <a:solidFill>
                <a:srgbClr val="000000"/>
              </a:solidFill>
              <a:latin typeface="Calibri"/>
            </a:endParaRPr>
          </a:p>
        </p:txBody>
      </p:sp>
      <p:pic>
        <p:nvPicPr>
          <p:cNvPr id="51" name="Picture 17"/>
          <p:cNvPicPr/>
          <p:nvPr/>
        </p:nvPicPr>
        <p:blipFill>
          <a:blip r:embed="rId3"/>
          <a:stretch/>
        </p:blipFill>
        <p:spPr>
          <a:xfrm>
            <a:off x="4329000" y="13689000"/>
            <a:ext cx="7024320" cy="2160360"/>
          </a:xfrm>
          <a:prstGeom prst="rect">
            <a:avLst/>
          </a:prstGeom>
          <a:ln>
            <a:noFill/>
          </a:ln>
        </p:spPr>
      </p:pic>
      <p:pic>
        <p:nvPicPr>
          <p:cNvPr id="52" name="Picture 10"/>
          <p:cNvPicPr/>
          <p:nvPr/>
        </p:nvPicPr>
        <p:blipFill>
          <a:blip r:embed="rId4"/>
          <a:srcRect l="7201" t="5242" r="7201" b="11502"/>
          <a:stretch/>
        </p:blipFill>
        <p:spPr>
          <a:xfrm>
            <a:off x="15738480" y="14007960"/>
            <a:ext cx="10981800" cy="5886000"/>
          </a:xfrm>
          <a:prstGeom prst="rect">
            <a:avLst/>
          </a:prstGeom>
          <a:ln>
            <a:noFill/>
          </a:ln>
        </p:spPr>
      </p:pic>
      <p:pic>
        <p:nvPicPr>
          <p:cNvPr id="53" name="Picture 8"/>
          <p:cNvPicPr/>
          <p:nvPr/>
        </p:nvPicPr>
        <p:blipFill>
          <a:blip r:embed="rId5"/>
          <a:stretch/>
        </p:blipFill>
        <p:spPr>
          <a:xfrm>
            <a:off x="36018360" y="11602440"/>
            <a:ext cx="7251840" cy="4856400"/>
          </a:xfrm>
          <a:prstGeom prst="rect">
            <a:avLst/>
          </a:prstGeom>
          <a:ln>
            <a:noFill/>
          </a:ln>
        </p:spPr>
      </p:pic>
      <p:sp>
        <p:nvSpPr>
          <p:cNvPr id="54" name="CustomShape 5"/>
          <p:cNvSpPr/>
          <p:nvPr/>
        </p:nvSpPr>
        <p:spPr>
          <a:xfrm>
            <a:off x="405000" y="1371600"/>
            <a:ext cx="7101000" cy="748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565200" indent="-564840">
              <a:lnSpc>
                <a:spcPct val="80000"/>
              </a:lnSpc>
              <a:tabLst>
                <a:tab pos="0" algn="l"/>
              </a:tabLst>
            </a:pPr>
            <a:r>
              <a:rPr lang="en-US" sz="5400" b="1" strike="noStrike" spc="-1">
                <a:solidFill>
                  <a:srgbClr val="0000FF"/>
                </a:solidFill>
                <a:latin typeface="Arial"/>
                <a:ea typeface="ＭＳ Ｐゴシック"/>
              </a:rPr>
              <a:t>School Logo here</a:t>
            </a:r>
            <a:endParaRPr lang="en-US" sz="5400" b="0" strike="noStrike" spc="-1">
              <a:latin typeface="Arial"/>
            </a:endParaRPr>
          </a:p>
        </p:txBody>
      </p:sp>
      <p:sp>
        <p:nvSpPr>
          <p:cNvPr id="55" name="CustomShape 6"/>
          <p:cNvSpPr/>
          <p:nvPr/>
        </p:nvSpPr>
        <p:spPr>
          <a:xfrm>
            <a:off x="29637720" y="15100920"/>
            <a:ext cx="13415760" cy="6582600"/>
          </a:xfrm>
          <a:prstGeom prst="rect">
            <a:avLst/>
          </a:prstGeom>
          <a:noFill/>
          <a:ln>
            <a:noFill/>
          </a:ln>
        </p:spPr>
        <p:style>
          <a:lnRef idx="0">
            <a:scrgbClr r="0" g="0" b="0"/>
          </a:lnRef>
          <a:fillRef idx="0">
            <a:scrgbClr r="0" g="0" b="0"/>
          </a:fillRef>
          <a:effectRef idx="0">
            <a:scrgbClr r="0" g="0" b="0"/>
          </a:effectRef>
          <a:fontRef idx="minor"/>
        </p:style>
        <p:txBody>
          <a:bodyPr lIns="294840" tIns="147600" rIns="294840" bIns="147600">
            <a:normAutofit/>
          </a:bodyPr>
          <a:lstStyle/>
          <a:p>
            <a:pPr marL="565200" indent="-564840">
              <a:lnSpc>
                <a:spcPct val="80000"/>
              </a:lnSpc>
              <a:spcBef>
                <a:spcPts val="799"/>
              </a:spcBef>
              <a:tabLst>
                <a:tab pos="0" algn="l"/>
              </a:tabLst>
            </a:pPr>
            <a:r>
              <a:rPr lang="en-US" sz="4000" b="1" strike="noStrike" spc="-1">
                <a:solidFill>
                  <a:srgbClr val="0000FF"/>
                </a:solidFill>
                <a:latin typeface="Arial"/>
                <a:ea typeface="MS PGothic"/>
              </a:rPr>
              <a:t>Summary/Conclusion</a:t>
            </a:r>
            <a:endParaRPr lang="en-US" sz="4000" b="0" strike="noStrike" spc="-1">
              <a:latin typeface="Arial"/>
            </a:endParaRPr>
          </a:p>
          <a:p>
            <a:pPr marL="565200" indent="-564840">
              <a:lnSpc>
                <a:spcPct val="80000"/>
              </a:lnSpc>
              <a:spcBef>
                <a:spcPts val="799"/>
              </a:spcBef>
              <a:tabLst>
                <a:tab pos="0" algn="l"/>
              </a:tabLst>
            </a:pPr>
            <a:endParaRPr lang="en-US" sz="4000" b="0" strike="noStrike" spc="-1">
              <a:latin typeface="Arial"/>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Summarize your contributions</a:t>
            </a:r>
            <a:endParaRPr lang="en-US" sz="3200" b="0" strike="noStrike" spc="-1">
              <a:latin typeface="Arial"/>
            </a:endParaRPr>
          </a:p>
          <a:p>
            <a:pPr>
              <a:lnSpc>
                <a:spcPct val="100000"/>
              </a:lnSpc>
              <a:spcBef>
                <a:spcPts val="641"/>
              </a:spcBef>
              <a:tabLst>
                <a:tab pos="0" algn="l"/>
              </a:tabLst>
            </a:pPr>
            <a:endParaRPr lang="en-US" sz="3200" b="0" strike="noStrike" spc="-1">
              <a:latin typeface="Arial"/>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Summarize your results (if applicable)</a:t>
            </a:r>
            <a:endParaRPr lang="en-US" sz="3200" b="0" strike="noStrike" spc="-1">
              <a:latin typeface="Arial"/>
            </a:endParaRPr>
          </a:p>
          <a:p>
            <a:pPr>
              <a:lnSpc>
                <a:spcPct val="100000"/>
              </a:lnSpc>
              <a:spcBef>
                <a:spcPts val="641"/>
              </a:spcBef>
              <a:tabLst>
                <a:tab pos="0" algn="l"/>
              </a:tabLst>
            </a:pPr>
            <a:endParaRPr lang="en-US" sz="3200" b="0" strike="noStrike" spc="-1">
              <a:latin typeface="Arial"/>
            </a:endParaRPr>
          </a:p>
          <a:p>
            <a:pPr marL="565200" lvl="1" indent="-564840">
              <a:lnSpc>
                <a:spcPct val="100000"/>
              </a:lnSpc>
              <a:spcBef>
                <a:spcPts val="641"/>
              </a:spcBef>
              <a:buClr>
                <a:srgbClr val="000000"/>
              </a:buClr>
              <a:buFont typeface="Wingdings" charset="2"/>
              <a:buChar char=""/>
              <a:tabLst>
                <a:tab pos="0" algn="l"/>
              </a:tabLst>
            </a:pPr>
            <a:r>
              <a:rPr lang="en-US" sz="3200" b="1" strike="noStrike" spc="-1">
                <a:solidFill>
                  <a:srgbClr val="000000"/>
                </a:solidFill>
                <a:latin typeface="Arial"/>
                <a:ea typeface="MS PGothic"/>
              </a:rPr>
              <a:t>You an add in links to additional videos, code, or project website (or QR code)</a:t>
            </a:r>
            <a:endParaRPr lang="en-US" sz="3200" b="0" strike="noStrike" spc="-1">
              <a:latin typeface="Arial"/>
            </a:endParaRPr>
          </a:p>
          <a:p>
            <a:pPr>
              <a:lnSpc>
                <a:spcPct val="100000"/>
              </a:lnSpc>
              <a:spcBef>
                <a:spcPts val="641"/>
              </a:spcBef>
              <a:tabLst>
                <a:tab pos="0" algn="l"/>
              </a:tabLst>
            </a:pPr>
            <a:endParaRPr lang="en-US" sz="3200" b="0" strike="noStrike" spc="-1">
              <a:latin typeface="Arial"/>
            </a:endParaRPr>
          </a:p>
          <a:p>
            <a:pPr>
              <a:lnSpc>
                <a:spcPct val="100000"/>
              </a:lnSpc>
              <a:spcBef>
                <a:spcPts val="799"/>
              </a:spcBef>
              <a:tabLst>
                <a:tab pos="0" algn="l"/>
              </a:tabLst>
            </a:pPr>
            <a:r>
              <a:rPr lang="en-US" sz="4000" b="1" strike="noStrike" spc="-1">
                <a:solidFill>
                  <a:srgbClr val="0000FF"/>
                </a:solidFill>
                <a:latin typeface="Arial"/>
                <a:ea typeface="MS PGothic"/>
              </a:rPr>
              <a:t>References</a:t>
            </a:r>
            <a:endParaRPr lang="en-US" sz="4000" b="0" strike="noStrike" spc="-1">
              <a:latin typeface="Arial"/>
            </a:endParaRPr>
          </a:p>
          <a:p>
            <a:pPr>
              <a:lnSpc>
                <a:spcPct val="100000"/>
              </a:lnSpc>
              <a:spcBef>
                <a:spcPts val="641"/>
              </a:spcBef>
              <a:tabLst>
                <a:tab pos="0" algn="l"/>
              </a:tabLst>
            </a:pPr>
            <a:endParaRPr lang="en-US" sz="4000" b="0" strike="noStrike" spc="-1">
              <a:latin typeface="Arial"/>
            </a:endParaRPr>
          </a:p>
          <a:p>
            <a:pPr>
              <a:lnSpc>
                <a:spcPct val="100000"/>
              </a:lnSpc>
              <a:spcBef>
                <a:spcPts val="641"/>
              </a:spcBef>
              <a:tabLst>
                <a:tab pos="0" algn="l"/>
              </a:tabLst>
            </a:pPr>
            <a:endParaRPr lang="en-US" sz="4000" b="0" strike="noStrike" spc="-1">
              <a:latin typeface="Arial"/>
            </a:endParaRPr>
          </a:p>
          <a:p>
            <a:pPr marL="565200" indent="-564840">
              <a:lnSpc>
                <a:spcPct val="100000"/>
              </a:lnSpc>
              <a:spcBef>
                <a:spcPts val="581"/>
              </a:spcBef>
              <a:tabLst>
                <a:tab pos="0" algn="l"/>
              </a:tabLst>
            </a:pPr>
            <a:endParaRPr lang="en-US" sz="4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4754520" y="604800"/>
            <a:ext cx="34470720" cy="2077560"/>
          </a:xfrm>
          <a:prstGeom prst="rect">
            <a:avLst/>
          </a:prstGeom>
          <a:noFill/>
          <a:ln>
            <a:noFill/>
          </a:ln>
        </p:spPr>
        <p:txBody>
          <a:bodyPr lIns="294840" tIns="147600" rIns="294840" bIns="147600" anchor="ctr">
            <a:noAutofit/>
          </a:bodyPr>
          <a:lstStyle/>
          <a:p>
            <a:pPr algn="ctr">
              <a:lnSpc>
                <a:spcPct val="100000"/>
              </a:lnSpc>
            </a:pPr>
            <a:r>
              <a:rPr lang="en-US" sz="5400" b="0" strike="noStrike" spc="-1" dirty="0">
                <a:solidFill>
                  <a:srgbClr val="000000"/>
                </a:solidFill>
                <a:latin typeface="Arial"/>
                <a:ea typeface="MS PGothic"/>
              </a:rPr>
              <a:t>Bridging cognitive, statistical, and neural descriptions of multi-agent bird foraging behavior </a:t>
            </a:r>
          </a:p>
          <a:p>
            <a:pPr algn="ctr">
              <a:lnSpc>
                <a:spcPct val="100000"/>
              </a:lnSpc>
            </a:pPr>
            <a:r>
              <a:rPr lang="en-US" sz="4500" b="0" strike="noStrike" spc="-1" dirty="0">
                <a:solidFill>
                  <a:srgbClr val="000000"/>
                </a:solidFill>
                <a:latin typeface="Arial"/>
                <a:ea typeface="MS PGothic"/>
              </a:rPr>
              <a:t>(First names of authors increase interaction potential)</a:t>
            </a:r>
            <a:br>
              <a:rPr dirty="0"/>
            </a:br>
            <a:endParaRPr lang="en-US" sz="4500" b="0" strike="noStrike" spc="-1" dirty="0">
              <a:solidFill>
                <a:srgbClr val="000000"/>
              </a:solidFill>
              <a:latin typeface="Arial"/>
            </a:endParaRPr>
          </a:p>
        </p:txBody>
      </p:sp>
      <p:sp>
        <p:nvSpPr>
          <p:cNvPr id="54" name="CustomShape 5"/>
          <p:cNvSpPr/>
          <p:nvPr/>
        </p:nvSpPr>
        <p:spPr>
          <a:xfrm>
            <a:off x="405000" y="1371600"/>
            <a:ext cx="3912907" cy="75567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565200" indent="-564840">
              <a:lnSpc>
                <a:spcPct val="80000"/>
              </a:lnSpc>
              <a:tabLst>
                <a:tab pos="0" algn="l"/>
              </a:tabLst>
            </a:pPr>
            <a:r>
              <a:rPr lang="en-US" sz="5400" b="1" strike="noStrike" spc="-1" dirty="0">
                <a:solidFill>
                  <a:srgbClr val="0000FF"/>
                </a:solidFill>
                <a:latin typeface="Arial"/>
                <a:ea typeface="ＭＳ Ｐゴシック"/>
              </a:rPr>
              <a:t>Basis Logo</a:t>
            </a:r>
            <a:endParaRPr lang="en-US" sz="5400" b="0" strike="noStrike" spc="-1" dirty="0">
              <a:latin typeface="Arial"/>
            </a:endParaRPr>
          </a:p>
        </p:txBody>
      </p:sp>
      <p:sp>
        <p:nvSpPr>
          <p:cNvPr id="2" name="Rectangle 1">
            <a:extLst>
              <a:ext uri="{FF2B5EF4-FFF2-40B4-BE49-F238E27FC236}">
                <a16:creationId xmlns:a16="http://schemas.microsoft.com/office/drawing/2014/main" id="{A2E1F47F-4DC7-6300-6B8E-6246DC1300FD}"/>
              </a:ext>
            </a:extLst>
          </p:cNvPr>
          <p:cNvSpPr/>
          <p:nvPr/>
        </p:nvSpPr>
        <p:spPr>
          <a:xfrm>
            <a:off x="636103" y="2372138"/>
            <a:ext cx="10469219" cy="59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2414679-76F7-D8B1-A3B5-29504B5FC7D7}"/>
              </a:ext>
            </a:extLst>
          </p:cNvPr>
          <p:cNvSpPr txBox="1"/>
          <p:nvPr/>
        </p:nvSpPr>
        <p:spPr>
          <a:xfrm>
            <a:off x="24416423" y="16920075"/>
            <a:ext cx="18407269" cy="923330"/>
          </a:xfrm>
          <a:prstGeom prst="rect">
            <a:avLst/>
          </a:prstGeom>
          <a:noFill/>
        </p:spPr>
        <p:txBody>
          <a:bodyPr wrap="square" rtlCol="0">
            <a:spAutoFit/>
          </a:bodyPr>
          <a:lstStyle/>
          <a:p>
            <a:r>
              <a:rPr lang="en-US" sz="5400" dirty="0"/>
              <a:t>A question this enables us to answer </a:t>
            </a:r>
          </a:p>
        </p:txBody>
      </p:sp>
      <p:sp>
        <p:nvSpPr>
          <p:cNvPr id="5" name="TextBox 4">
            <a:extLst>
              <a:ext uri="{FF2B5EF4-FFF2-40B4-BE49-F238E27FC236}">
                <a16:creationId xmlns:a16="http://schemas.microsoft.com/office/drawing/2014/main" id="{0E61D42C-BF2E-596E-036D-BB98A90D9A2B}"/>
              </a:ext>
            </a:extLst>
          </p:cNvPr>
          <p:cNvSpPr txBox="1"/>
          <p:nvPr/>
        </p:nvSpPr>
        <p:spPr>
          <a:xfrm>
            <a:off x="848139" y="2927222"/>
            <a:ext cx="10469218" cy="1323439"/>
          </a:xfrm>
          <a:prstGeom prst="rect">
            <a:avLst/>
          </a:prstGeom>
          <a:noFill/>
        </p:spPr>
        <p:txBody>
          <a:bodyPr wrap="square">
            <a:spAutoFit/>
          </a:bodyPr>
          <a:lstStyle/>
          <a:p>
            <a:r>
              <a:rPr lang="en-US" sz="4000" dirty="0"/>
              <a:t>Why care about bird foraging – we focus on communication  </a:t>
            </a:r>
          </a:p>
        </p:txBody>
      </p:sp>
      <p:sp>
        <p:nvSpPr>
          <p:cNvPr id="6" name="Rectangle 5">
            <a:extLst>
              <a:ext uri="{FF2B5EF4-FFF2-40B4-BE49-F238E27FC236}">
                <a16:creationId xmlns:a16="http://schemas.microsoft.com/office/drawing/2014/main" id="{A869BFDB-E40D-4BEA-1656-BA59048085CE}"/>
              </a:ext>
            </a:extLst>
          </p:cNvPr>
          <p:cNvSpPr/>
          <p:nvPr/>
        </p:nvSpPr>
        <p:spPr>
          <a:xfrm>
            <a:off x="636102" y="8819321"/>
            <a:ext cx="10469219" cy="119733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7FCC0D5-5716-90D5-B644-199E814CDF20}"/>
              </a:ext>
            </a:extLst>
          </p:cNvPr>
          <p:cNvSpPr txBox="1"/>
          <p:nvPr/>
        </p:nvSpPr>
        <p:spPr>
          <a:xfrm>
            <a:off x="848139" y="8917206"/>
            <a:ext cx="9925878" cy="1446550"/>
          </a:xfrm>
          <a:prstGeom prst="rect">
            <a:avLst/>
          </a:prstGeom>
          <a:noFill/>
        </p:spPr>
        <p:txBody>
          <a:bodyPr wrap="square">
            <a:spAutoFit/>
          </a:bodyPr>
          <a:lstStyle/>
          <a:p>
            <a:r>
              <a:rPr lang="en-US" sz="4400" dirty="0"/>
              <a:t>Three different goals, descriptions, and citations (table)</a:t>
            </a:r>
          </a:p>
        </p:txBody>
      </p:sp>
      <p:sp>
        <p:nvSpPr>
          <p:cNvPr id="10" name="TextBox 9">
            <a:extLst>
              <a:ext uri="{FF2B5EF4-FFF2-40B4-BE49-F238E27FC236}">
                <a16:creationId xmlns:a16="http://schemas.microsoft.com/office/drawing/2014/main" id="{8D744ECB-41BF-5A34-12B7-F7DE1C90619F}"/>
              </a:ext>
            </a:extLst>
          </p:cNvPr>
          <p:cNvSpPr txBox="1"/>
          <p:nvPr/>
        </p:nvSpPr>
        <p:spPr>
          <a:xfrm>
            <a:off x="12403326" y="2840619"/>
            <a:ext cx="8852453" cy="1323439"/>
          </a:xfrm>
          <a:prstGeom prst="rect">
            <a:avLst/>
          </a:prstGeom>
          <a:noFill/>
        </p:spPr>
        <p:txBody>
          <a:bodyPr wrap="square">
            <a:spAutoFit/>
          </a:bodyPr>
          <a:lstStyle/>
          <a:p>
            <a:r>
              <a:rPr lang="en-US" sz="4000" dirty="0"/>
              <a:t>Each description in detail from state to action (decision-making process)</a:t>
            </a:r>
          </a:p>
        </p:txBody>
      </p:sp>
      <p:sp>
        <p:nvSpPr>
          <p:cNvPr id="11" name="Rectangle 10">
            <a:extLst>
              <a:ext uri="{FF2B5EF4-FFF2-40B4-BE49-F238E27FC236}">
                <a16:creationId xmlns:a16="http://schemas.microsoft.com/office/drawing/2014/main" id="{0CE1E2D8-44B5-84F7-206B-D99FEEBCCAB7}"/>
              </a:ext>
            </a:extLst>
          </p:cNvPr>
          <p:cNvSpPr/>
          <p:nvPr/>
        </p:nvSpPr>
        <p:spPr>
          <a:xfrm>
            <a:off x="11594944" y="2372138"/>
            <a:ext cx="10257891" cy="8176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DBC36FB-39BC-6A56-1C09-065F423BEED3}"/>
              </a:ext>
            </a:extLst>
          </p:cNvPr>
          <p:cNvSpPr txBox="1"/>
          <p:nvPr/>
        </p:nvSpPr>
        <p:spPr>
          <a:xfrm>
            <a:off x="11476381" y="11274901"/>
            <a:ext cx="10800522" cy="769441"/>
          </a:xfrm>
          <a:prstGeom prst="rect">
            <a:avLst/>
          </a:prstGeom>
          <a:noFill/>
        </p:spPr>
        <p:txBody>
          <a:bodyPr wrap="square">
            <a:spAutoFit/>
          </a:bodyPr>
          <a:lstStyle/>
          <a:p>
            <a:r>
              <a:rPr lang="en-US" sz="4400" dirty="0"/>
              <a:t>How the three descriptions are equivalent </a:t>
            </a:r>
          </a:p>
        </p:txBody>
      </p:sp>
      <p:sp>
        <p:nvSpPr>
          <p:cNvPr id="14" name="Rectangle 13">
            <a:extLst>
              <a:ext uri="{FF2B5EF4-FFF2-40B4-BE49-F238E27FC236}">
                <a16:creationId xmlns:a16="http://schemas.microsoft.com/office/drawing/2014/main" id="{59FF5DD1-2197-2AC5-B427-6C1784E67E6F}"/>
              </a:ext>
            </a:extLst>
          </p:cNvPr>
          <p:cNvSpPr/>
          <p:nvPr/>
        </p:nvSpPr>
        <p:spPr>
          <a:xfrm>
            <a:off x="11476381" y="10930091"/>
            <a:ext cx="10469219" cy="59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D96536F-70F4-8C35-9C19-7C0F9C8CFEB8}"/>
              </a:ext>
            </a:extLst>
          </p:cNvPr>
          <p:cNvSpPr/>
          <p:nvPr/>
        </p:nvSpPr>
        <p:spPr>
          <a:xfrm>
            <a:off x="24283901" y="2527249"/>
            <a:ext cx="10469219" cy="8176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09FDDF00-1FF8-18AD-E4E3-C1D113BEF7C0}"/>
              </a:ext>
            </a:extLst>
          </p:cNvPr>
          <p:cNvSpPr txBox="1"/>
          <p:nvPr/>
        </p:nvSpPr>
        <p:spPr>
          <a:xfrm>
            <a:off x="24236198" y="12497667"/>
            <a:ext cx="9753600" cy="2308324"/>
          </a:xfrm>
          <a:prstGeom prst="rect">
            <a:avLst/>
          </a:prstGeom>
          <a:noFill/>
        </p:spPr>
        <p:txBody>
          <a:bodyPr wrap="square" rtlCol="0">
            <a:spAutoFit/>
          </a:bodyPr>
          <a:lstStyle/>
          <a:p>
            <a:r>
              <a:rPr lang="en-US" sz="4800" dirty="0"/>
              <a:t>We can start using the statistical description to start infer mechanisms </a:t>
            </a:r>
          </a:p>
        </p:txBody>
      </p:sp>
      <p:sp>
        <p:nvSpPr>
          <p:cNvPr id="17" name="TextBox 16">
            <a:extLst>
              <a:ext uri="{FF2B5EF4-FFF2-40B4-BE49-F238E27FC236}">
                <a16:creationId xmlns:a16="http://schemas.microsoft.com/office/drawing/2014/main" id="{91DD77C4-8E65-5847-43C6-3170E47A96EE}"/>
              </a:ext>
            </a:extLst>
          </p:cNvPr>
          <p:cNvSpPr txBox="1"/>
          <p:nvPr/>
        </p:nvSpPr>
        <p:spPr>
          <a:xfrm>
            <a:off x="24397252" y="11213345"/>
            <a:ext cx="9431493" cy="830997"/>
          </a:xfrm>
          <a:prstGeom prst="rect">
            <a:avLst/>
          </a:prstGeom>
          <a:noFill/>
        </p:spPr>
        <p:txBody>
          <a:bodyPr wrap="none" rtlCol="0">
            <a:spAutoFit/>
          </a:bodyPr>
          <a:lstStyle/>
          <a:p>
            <a:r>
              <a:rPr lang="en-US" sz="4800" dirty="0"/>
              <a:t>Toward discovery of mechanisms </a:t>
            </a:r>
          </a:p>
        </p:txBody>
      </p:sp>
      <p:sp>
        <p:nvSpPr>
          <p:cNvPr id="18" name="TextBox 17">
            <a:extLst>
              <a:ext uri="{FF2B5EF4-FFF2-40B4-BE49-F238E27FC236}">
                <a16:creationId xmlns:a16="http://schemas.microsoft.com/office/drawing/2014/main" id="{4F5AA377-09C9-7CA8-28CC-EBA62F8A2FEB}"/>
              </a:ext>
            </a:extLst>
          </p:cNvPr>
          <p:cNvSpPr txBox="1"/>
          <p:nvPr/>
        </p:nvSpPr>
        <p:spPr>
          <a:xfrm>
            <a:off x="24680759" y="2682360"/>
            <a:ext cx="9753600" cy="830997"/>
          </a:xfrm>
          <a:prstGeom prst="rect">
            <a:avLst/>
          </a:prstGeom>
          <a:noFill/>
        </p:spPr>
        <p:txBody>
          <a:bodyPr wrap="square" rtlCol="0">
            <a:spAutoFit/>
          </a:bodyPr>
          <a:lstStyle/>
          <a:p>
            <a:r>
              <a:rPr lang="en-US" sz="4800" dirty="0"/>
              <a:t>Our process (2 arrows)</a:t>
            </a:r>
          </a:p>
        </p:txBody>
      </p:sp>
    </p:spTree>
    <p:extLst>
      <p:ext uri="{BB962C8B-B14F-4D97-AF65-F5344CB8AC3E}">
        <p14:creationId xmlns:p14="http://schemas.microsoft.com/office/powerpoint/2010/main" val="127897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1"/>
          <p:cNvSpPr txBox="1"/>
          <p:nvPr/>
        </p:nvSpPr>
        <p:spPr>
          <a:xfrm>
            <a:off x="7939080" y="849240"/>
            <a:ext cx="27541080" cy="2079360"/>
          </a:xfrm>
          <a:prstGeom prst="rect">
            <a:avLst/>
          </a:prstGeom>
          <a:noFill/>
          <a:ln>
            <a:noFill/>
          </a:ln>
        </p:spPr>
        <p:txBody>
          <a:bodyPr lIns="294840" tIns="147600" rIns="294840" bIns="147600" anchor="ctr">
            <a:noAutofit/>
          </a:bodyPr>
          <a:lstStyle/>
          <a:p>
            <a:endParaRPr lang="en-US" sz="5860" b="0" strike="noStrike" spc="-1">
              <a:solidFill>
                <a:srgbClr val="000000"/>
              </a:solidFill>
              <a:latin typeface="Arial"/>
            </a:endParaRPr>
          </a:p>
        </p:txBody>
      </p:sp>
      <p:sp>
        <p:nvSpPr>
          <p:cNvPr id="57" name="TextShape 2"/>
          <p:cNvSpPr txBox="1"/>
          <p:nvPr/>
        </p:nvSpPr>
        <p:spPr>
          <a:xfrm>
            <a:off x="830160" y="3462480"/>
            <a:ext cx="13415760" cy="17441640"/>
          </a:xfrm>
          <a:prstGeom prst="rect">
            <a:avLst/>
          </a:prstGeom>
          <a:noFill/>
          <a:ln>
            <a:noFill/>
          </a:ln>
        </p:spPr>
        <p:txBody>
          <a:bodyPr lIns="294840" tIns="147600" rIns="294840" bIns="147600">
            <a:noAutofit/>
          </a:bodyPr>
          <a:lstStyle/>
          <a:p>
            <a:endParaRPr lang="en-US" sz="10200" b="0" strike="noStrike" spc="-1">
              <a:solidFill>
                <a:srgbClr val="000000"/>
              </a:solidFill>
              <a:latin typeface="Calibri"/>
            </a:endParaRPr>
          </a:p>
        </p:txBody>
      </p:sp>
      <p:sp>
        <p:nvSpPr>
          <p:cNvPr id="58" name="TextShape 3"/>
          <p:cNvSpPr txBox="1"/>
          <p:nvPr/>
        </p:nvSpPr>
        <p:spPr>
          <a:xfrm>
            <a:off x="15125760" y="3462480"/>
            <a:ext cx="13415760" cy="17441640"/>
          </a:xfrm>
          <a:prstGeom prst="rect">
            <a:avLst/>
          </a:prstGeom>
          <a:noFill/>
          <a:ln>
            <a:noFill/>
          </a:ln>
        </p:spPr>
        <p:txBody>
          <a:bodyPr lIns="294840" tIns="147600" rIns="294840" bIns="147600">
            <a:noAutofit/>
          </a:bodyPr>
          <a:lstStyle/>
          <a:p>
            <a:endParaRPr lang="en-US" sz="10200" b="0" strike="noStrike" spc="-1">
              <a:solidFill>
                <a:srgbClr val="000000"/>
              </a:solidFill>
              <a:latin typeface="Calibri"/>
            </a:endParaRPr>
          </a:p>
        </p:txBody>
      </p:sp>
      <p:sp>
        <p:nvSpPr>
          <p:cNvPr id="59" name="TextShape 4"/>
          <p:cNvSpPr txBox="1"/>
          <p:nvPr/>
        </p:nvSpPr>
        <p:spPr>
          <a:xfrm>
            <a:off x="29421000" y="3462480"/>
            <a:ext cx="13415760" cy="17441640"/>
          </a:xfrm>
          <a:prstGeom prst="rect">
            <a:avLst/>
          </a:prstGeom>
          <a:noFill/>
          <a:ln>
            <a:noFill/>
          </a:ln>
        </p:spPr>
        <p:txBody>
          <a:bodyPr lIns="294840" tIns="147600" rIns="294840" bIns="147600">
            <a:noAutofit/>
          </a:bodyPr>
          <a:lstStyle/>
          <a:p>
            <a:endParaRPr lang="en-US" sz="10200" b="0" strike="noStrike" spc="-1">
              <a:solidFill>
                <a:srgbClr val="000000"/>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633</TotalTime>
  <Words>751</Words>
  <Application>Microsoft Office PowerPoint</Application>
  <PresentationFormat>Custom</PresentationFormat>
  <Paragraphs>62</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Times New Roman</vt:lpstr>
      <vt:lpstr>Wingdings</vt:lpstr>
      <vt:lpstr>Office Theme</vt:lpstr>
      <vt:lpstr>PowerPoint Presentation</vt:lpstr>
      <vt:lpstr>PowerPoint Presentation</vt:lpstr>
      <vt:lpstr>PowerPoint Presentation</vt:lpstr>
    </vt:vector>
  </TitlesOfParts>
  <Company>Univ. of Colorado at Colorado Springs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subject/>
  <dc:creator>Terry Boult</dc:creator>
  <dc:description/>
  <cp:lastModifiedBy>Marjorie Xie</cp:lastModifiedBy>
  <cp:revision>51</cp:revision>
  <dcterms:created xsi:type="dcterms:W3CDTF">2014-05-29T01:41:03Z</dcterms:created>
  <dcterms:modified xsi:type="dcterms:W3CDTF">2023-06-05T21:04:58Z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 of Colorado at Colorado Springs</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2</vt:i4>
  </property>
</Properties>
</file>