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1B6491-FC53-427C-B90E-02D8AD2B53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google fiber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A0224B-155C-4567-A8B9-D6B679DC48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7/31/2023 10:42:50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244F9F53-B8EB-4047-BFC0-78A3561196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"/>
            <a:ext cx="12192000" cy="6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11952A3-6589-4125-A2D2-276189590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04875"/>
            <a:ext cx="101346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15B81FF-5A86-496C-8935-5F9BC4E4C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004887"/>
            <a:ext cx="104584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D7633739-2D66-42C1-A5AC-69EC8F7761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6" y="0"/>
            <a:ext cx="2364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387DD3B-DE3A-4A86-AE5B-93638A736E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781050"/>
            <a:ext cx="6115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C0436AC-81A5-4A47-AD87-9F2F527CF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04900"/>
            <a:ext cx="10039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8360EA6-AD4C-420E-B746-7D1F097CBF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904875"/>
            <a:ext cx="10039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F2061A77-26A6-4897-A3EC-F8F54EB33E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004887"/>
            <a:ext cx="10039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C1BF7171-D154-4320-AFBE-7F916D136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004887"/>
            <a:ext cx="10039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2023-07-31T17:42:51Z</dcterms:created>
  <dcterms:modified xsi:type="dcterms:W3CDTF">2023-07-31T17:42:51Z</dcterms:modified>
</cp:coreProperties>
</file>