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CDAA26-16A6-48F5-9050-F33205BCC2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weather_dashboard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A3F757-581A-416D-9F62-959BD32B50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7/31/2023 11:36:23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ffic Volume with respect to Month and Year" id="2" name="slide2">
            <a:extLst>
              <a:ext uri="{FF2B5EF4-FFF2-40B4-BE49-F238E27FC236}">
                <a16:creationId xmlns:a16="http://schemas.microsoft.com/office/drawing/2014/main" id="{2426269F-7AC4-4301-99CB-D14B3BF06D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990600"/>
            <a:ext cx="6638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ffic Volume by Day of Hour" id="3" name="slide3">
            <a:extLst>
              <a:ext uri="{FF2B5EF4-FFF2-40B4-BE49-F238E27FC236}">
                <a16:creationId xmlns:a16="http://schemas.microsoft.com/office/drawing/2014/main" id="{AC94A17D-43F3-45B9-A4C9-041A1C9DB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5" y="0"/>
            <a:ext cx="2532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ffic Volume by Weather Pattern" id="4" name="slide4">
            <a:extLst>
              <a:ext uri="{FF2B5EF4-FFF2-40B4-BE49-F238E27FC236}">
                <a16:creationId xmlns:a16="http://schemas.microsoft.com/office/drawing/2014/main" id="{05F9A40E-9587-487E-A948-CA037126D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795337"/>
            <a:ext cx="40481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lidays with highest Traffic" id="5" name="slide5">
            <a:extLst>
              <a:ext uri="{FF2B5EF4-FFF2-40B4-BE49-F238E27FC236}">
                <a16:creationId xmlns:a16="http://schemas.microsoft.com/office/drawing/2014/main" id="{7524560C-E016-4492-964F-36A8D09D1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1000125"/>
            <a:ext cx="81629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AA2123E1-645A-4935-8CAA-8E8DDE0011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353"/>
            <a:ext cx="12192000" cy="6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2023-07-31T18:36:24Z</dcterms:created>
  <dcterms:modified xsi:type="dcterms:W3CDTF">2023-07-31T18:36:24Z</dcterms:modified>
</cp:coreProperties>
</file>