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1" r:id="rId3"/>
    <p:sldId id="279" r:id="rId4"/>
    <p:sldId id="283" r:id="rId5"/>
    <p:sldId id="284" r:id="rId6"/>
    <p:sldId id="285" r:id="rId7"/>
    <p:sldId id="286" r:id="rId8"/>
    <p:sldId id="290" r:id="rId9"/>
    <p:sldId id="291" r:id="rId10"/>
    <p:sldId id="292" r:id="rId1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3"/>
            <p14:sldId id="284"/>
            <p14:sldId id="285"/>
            <p14:sldId id="286"/>
            <p14:sldId id="290"/>
            <p14:sldId id="291"/>
            <p14:sldId id="292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59" d="100"/>
          <a:sy n="59" d="100"/>
        </p:scale>
        <p:origin x="-84" y="-1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CDA162-BCAE-4504-962C-5A66F923184E}" type="datetime1">
              <a:rPr lang="en-GB" smtClean="0"/>
              <a:t>21/06/2024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F43C5CE-B951-46C4-A401-0B7044A144D7}" type="datetime1">
              <a:rPr lang="en-GB" noProof="0" smtClean="0"/>
              <a:t>21/06/2024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765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131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5072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GB" sz="1800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FD77612D-2FF1-41F1-B06C-993D0CB223B4}" type="datetime1">
              <a:rPr lang="en-GB" noProof="0" smtClean="0"/>
              <a:t>21/06/2024</a:t>
            </a:fld>
            <a:endParaRPr lang="en-GB" noProof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sz="1800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Click to edit Master text styles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Second level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Third level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Fourth level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n-GB" sz="1800" noProof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9AA869D-6524-4238-A462-379AA51CF39C}" type="datetime1">
              <a:rPr lang="en-GB" noProof="0" smtClean="0"/>
              <a:t>21/06/2024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5890" y="1164324"/>
            <a:ext cx="994791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sz="4800" dirty="0">
                <a:solidFill>
                  <a:schemeClr val="bg1"/>
                </a:solidFill>
              </a:rPr>
              <a:t>G</a:t>
            </a:r>
            <a:r>
              <a:rPr lang="en-GB" sz="4800" dirty="0">
                <a:solidFill>
                  <a:schemeClr val="bg1"/>
                </a:solidFill>
              </a:rPr>
              <a:t>roup Members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493176" y="2933105"/>
            <a:ext cx="9765374" cy="2656165"/>
          </a:xfrm>
        </p:spPr>
        <p:txBody>
          <a:bodyPr rtlCol="0">
            <a:normAutofit fontScale="92500" lnSpcReduction="20000"/>
          </a:bodyPr>
          <a:lstStyle/>
          <a:p>
            <a:pPr marL="0" indent="0" rtl="0">
              <a:buNone/>
            </a:pPr>
            <a:r>
              <a:rPr lang="en-US" sz="3600" dirty="0">
                <a:solidFill>
                  <a:schemeClr val="bg1"/>
                </a:solidFill>
                <a:latin typeface="+mj-lt"/>
              </a:rPr>
              <a:t>Jamil Ahmad</a:t>
            </a:r>
          </a:p>
          <a:p>
            <a:pPr marL="0" indent="0" rtl="0">
              <a:buNone/>
            </a:pPr>
            <a:r>
              <a:rPr lang="en-GB" sz="3600" dirty="0">
                <a:solidFill>
                  <a:schemeClr val="bg1"/>
                </a:solidFill>
                <a:latin typeface="+mj-lt"/>
              </a:rPr>
              <a:t>Daniyal Hussain</a:t>
            </a:r>
          </a:p>
          <a:p>
            <a:pPr marL="0" indent="0" rtl="0">
              <a:buNone/>
            </a:pPr>
            <a:r>
              <a:rPr lang="en-GB" sz="3600" dirty="0">
                <a:solidFill>
                  <a:schemeClr val="bg1"/>
                </a:solidFill>
                <a:latin typeface="+mj-lt"/>
              </a:rPr>
              <a:t>Ali Kazim</a:t>
            </a:r>
          </a:p>
        </p:txBody>
      </p:sp>
      <p:pic>
        <p:nvPicPr>
          <p:cNvPr id="4" name="Picture 3" descr="PowerPoint programme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00537-5F61-A925-BF94-223DFE38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943439-2C0F-3CE5-9E94-1E8938B05B2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30534" cy="4974336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DMA distributes workload very appropriately.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DMA helps the CPU in decreasing its load.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DMA Controller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Direct Memory Access is a costly operation because of additional operations.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DMA suffers from Cache-Coherence Problems.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DMA Controller increases the overall cost of the system.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DMA Controller increases the complexity of the software.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26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08760"/>
            <a:ext cx="1097983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(DMA) is a method that allows an input/output (I/O) device to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or receive data directly to or from the main memory, bypassing the CPU to speed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memory operations.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is managed by a chip known as a DMA controller (DMAC).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DMA Controller?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Memory Access uses hardware for accessing the memory, that hardware is called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DMA Controller. It has the work of transferring the data between Input Output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and main memory with very less interaction with the processor. The direct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Memory Access Controller is a control unit, which has the work of transferring data.</a:t>
            </a: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>
              <a:spcAft>
                <a:spcPts val="600"/>
              </a:spcAft>
              <a:buNone/>
              <a:defRPr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8462773" cy="640080"/>
          </a:xfrm>
        </p:spPr>
        <p:txBody>
          <a:bodyPr rtlCol="0">
            <a:noAutofit/>
          </a:bodyPr>
          <a:lstStyle/>
          <a:p>
            <a:pPr rtl="0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 Controller Diagram in Computer Architecture</a:t>
            </a:r>
          </a:p>
        </p:txBody>
      </p:sp>
      <p:sp>
        <p:nvSpPr>
          <p:cNvPr id="25" name="Content Placeholder 17"/>
          <p:cNvSpPr txBox="1">
            <a:spLocks/>
          </p:cNvSpPr>
          <p:nvPr/>
        </p:nvSpPr>
        <p:spPr>
          <a:xfrm>
            <a:off x="541609" y="1455491"/>
            <a:ext cx="5110161" cy="471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Aft>
                <a:spcPts val="20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Content Placeholder 17"/>
          <p:cNvSpPr txBox="1">
            <a:spLocks/>
          </p:cNvSpPr>
          <p:nvPr/>
        </p:nvSpPr>
        <p:spPr>
          <a:xfrm>
            <a:off x="1056513" y="1958189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36" name="Content Placeholder 17"/>
          <p:cNvSpPr txBox="1">
            <a:spLocks/>
          </p:cNvSpPr>
          <p:nvPr/>
        </p:nvSpPr>
        <p:spPr>
          <a:xfrm>
            <a:off x="541609" y="1455492"/>
            <a:ext cx="11108782" cy="4831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 Controller is a type of control unit that works as an interface for the data bus and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I/O Devices. 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DMA Controller has the work of transferring the data without the intervention of the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processors,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processors can control the data transfer. DMA Controller also contains an address unit,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which generates the address and selects an I/O device for the transfer of data. Here we</a:t>
            </a:r>
          </a:p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GB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showing the block diagram of the DMA Controller.</a:t>
            </a:r>
          </a:p>
        </p:txBody>
      </p:sp>
      <p:sp>
        <p:nvSpPr>
          <p:cNvPr id="32" name="Content Placeholder 17"/>
          <p:cNvSpPr txBox="1">
            <a:spLocks/>
          </p:cNvSpPr>
          <p:nvPr/>
        </p:nvSpPr>
        <p:spPr>
          <a:xfrm>
            <a:off x="1056513" y="4236460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endParaRPr lang="en-GB" dirty="0">
              <a:solidFill>
                <a:prstClr val="black">
                  <a:lumMod val="75000"/>
                  <a:lumOff val="25000"/>
                </a:prstClr>
              </a:solidFill>
              <a:cs typeface="Segoe UI"/>
            </a:endParaRPr>
          </a:p>
        </p:txBody>
      </p:sp>
      <p:sp>
        <p:nvSpPr>
          <p:cNvPr id="40" name="Content Placeholder 17"/>
          <p:cNvSpPr txBox="1">
            <a:spLocks/>
          </p:cNvSpPr>
          <p:nvPr/>
        </p:nvSpPr>
        <p:spPr>
          <a:xfrm>
            <a:off x="1056513" y="5177572"/>
            <a:ext cx="4504252" cy="563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2000"/>
              </a:spcAft>
              <a:buNone/>
              <a:defRPr/>
            </a:pPr>
            <a:r>
              <a:rPr lang="en-GB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7B3E42-6AE1-DD34-4990-071BC714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C4C19E-752E-E545-1404-B06D5BF63E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0947654" cy="4974336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4F1E6F4-FC09-2F0F-818F-A3253CAB65CA}"/>
              </a:ext>
            </a:extLst>
          </p:cNvPr>
          <p:cNvSpPr/>
          <p:nvPr/>
        </p:nvSpPr>
        <p:spPr>
          <a:xfrm>
            <a:off x="521207" y="1435608"/>
            <a:ext cx="10965943" cy="4974335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3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D4E8E-52AD-60AC-7483-D8813DEE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Direct Memory Access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B8D9CF-BACF-C16E-C331-51758569246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19104" cy="4974336"/>
          </a:xfrm>
        </p:spPr>
        <p:txBody>
          <a:bodyPr/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popular types of DMA.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Single-Ended DMA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Dual-Ended DMA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Arbitrated-Ended DMA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Interleaved DMA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80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7E1FBF-1A32-FD5E-7539-6C9D5118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C4328E0-4E38-F8CC-7952-CA8313EEA1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207" y="1435608"/>
            <a:ext cx="11171683" cy="4974336"/>
          </a:xfrm>
        </p:spPr>
        <p:txBody>
          <a:bodyPr>
            <a:normAutofit fontScale="92500" lnSpcReduction="20000"/>
          </a:bodyPr>
          <a:lstStyle/>
          <a:p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Single-Ended DMA: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Single-Ended DMA Controllers operate by reading and writing from a single memory address. They are the simplest DMA.</a:t>
            </a:r>
          </a:p>
          <a:p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Dual-Ended DMA: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Dual-Ended DMA controllers can read and write from two memory addresses. Dual-ended DMA is more advanced than single-ended DMA.</a:t>
            </a:r>
          </a:p>
          <a:p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Arbitrated-Ended DMA: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Arbitrated-Ended DMA works by reading and writing to several memory addresses. It is more advanced than Dual-Ended DMA.</a:t>
            </a:r>
          </a:p>
          <a:p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Interleaved DMA: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Interleaved DMA are those DMA that read from one memory address and write from another memory address.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666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1D4C1-6635-318E-F175-5E414C66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of DMA Controller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D6E89E-669F-0C11-20BA-1C7F7C12F6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17320"/>
            <a:ext cx="11153394" cy="4992624"/>
          </a:xfrm>
        </p:spPr>
        <p:txBody>
          <a:bodyPr>
            <a:normAutofit fontScale="25000" lnSpcReduction="20000"/>
          </a:bodyPr>
          <a:lstStyle/>
          <a:p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DMA controller registers have three registers as follows.</a:t>
            </a:r>
          </a:p>
          <a:p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GB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register – </a:t>
            </a: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address to specify the desired location in memory.</a:t>
            </a:r>
          </a:p>
          <a:p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GB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count register – </a:t>
            </a: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the number of words to be transferred.</a:t>
            </a:r>
          </a:p>
          <a:p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GB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register – </a:t>
            </a: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specifies the transfer mode.</a:t>
            </a:r>
          </a:p>
          <a:p>
            <a:r>
              <a:rPr lang="en-GB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GB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registers in the DMA appear to the CPU as I/O interface registers. Therefore, the CPU can both read and write into the DMA registers under program control via the data bus.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0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6D3A9A-F04A-5042-9E0E-F4D64E80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086CC02-1533-9C0D-7252-C01FF5F1C7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19104" cy="4974336"/>
          </a:xfrm>
        </p:spPr>
        <p:txBody>
          <a:bodyPr>
            <a:no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Transfer in DMA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modes of data transfer in DMA that are described below.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 Mode: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Burst Mode, buses are handed over to the CPU by the DMA if the whole data is completely transferred, not before that.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Stealing Mode: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Cycle Stealing Mode, buses are handed over to the CPU by the DMA after the transfer of each byte. Continuous request for bus control is</a:t>
            </a:r>
          </a:p>
        </p:txBody>
      </p:sp>
    </p:spTree>
    <p:extLst>
      <p:ext uri="{BB962C8B-B14F-4D97-AF65-F5344CB8AC3E}">
        <p14:creationId xmlns:p14="http://schemas.microsoft.com/office/powerpoint/2010/main" val="379567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FA352F-4434-D745-22D5-92B8CB243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9391D6-4B4F-1A49-6F20-5749BEF90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164824" cy="4974336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by this Data Transfer Mode. It works more easily for higher-priority tasks.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Mode: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 Mode in DMA does not require any bus in the transfer of the data as it works when the CPU is executing the transaction.</a:t>
            </a: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DMA Controller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Data Memory Access speeds up memory operations and data transfer.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CPU is not involved while transferring data.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DMA requires very few clock cycles while transferring data.</a:t>
            </a:r>
          </a:p>
          <a:p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982276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61051048_TF10001108_Win32" id="{5BF6C6A7-BFBC-4914-8091-07DBEAC449A6}" vid="{907DD5C8-3EB0-4FDE-98F2-419D5E14C6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{61908A8F-91ED-4CD8-94F5-03856ED11AE0}tf10001108_win32</Template>
  <TotalTime>72</TotalTime>
  <Words>392</Words>
  <Application>Microsoft Office PowerPoint</Application>
  <PresentationFormat>Custom</PresentationFormat>
  <Paragraphs>67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WelcomeDoc</vt:lpstr>
      <vt:lpstr>Group Members</vt:lpstr>
      <vt:lpstr>Direct Memory Access</vt:lpstr>
      <vt:lpstr>DMA Controller Diagram in Computer Architecture</vt:lpstr>
      <vt:lpstr>   </vt:lpstr>
      <vt:lpstr>Types of Direct Memory Access (DMA)</vt:lpstr>
      <vt:lpstr> </vt:lpstr>
      <vt:lpstr>  Working of DMA Controller</vt:lpstr>
      <vt:lpstr>  </vt:lpstr>
      <vt:lpstr>  </vt:lpstr>
      <vt:lpstr>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Members</dc:title>
  <dc:creator>Mohsin Ejaz</dc:creator>
  <cp:keywords/>
  <cp:lastModifiedBy>PC</cp:lastModifiedBy>
  <cp:revision>3</cp:revision>
  <dcterms:created xsi:type="dcterms:W3CDTF">2024-06-14T09:54:28Z</dcterms:created>
  <dcterms:modified xsi:type="dcterms:W3CDTF">2024-06-21T08:21:12Z</dcterms:modified>
  <cp:version/>
</cp:coreProperties>
</file>