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22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B825-273B-4F43-B824-74CC74D0F4F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22812-EB86-42BA-B4B2-17793559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1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hit</a:t>
            </a:r>
            <a:r>
              <a:rPr lang="en-US" baseline="0" dirty="0" smtClean="0"/>
              <a:t> ratio= miss ratio; </a:t>
            </a:r>
          </a:p>
          <a:p>
            <a:r>
              <a:rPr lang="en-US" baseline="0" dirty="0" smtClean="0"/>
              <a:t>Miss penalty= cache memory + main memory access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22812-EB86-42BA-B4B2-17793559AB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9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22812-EB86-42BA-B4B2-17793559AB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Muhammad Asim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Cache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is a small sized and fast memory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placed in between CPU and  Main Memory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is a high speed volatile memory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most frequently accessed instructions and data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inside the CPU chip and  motherboard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4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25" y="2073499"/>
            <a:ext cx="7702581" cy="3113809"/>
          </a:xfrm>
        </p:spPr>
      </p:pic>
    </p:spTree>
    <p:extLst>
      <p:ext uri="{BB962C8B-B14F-4D97-AF65-F5344CB8AC3E}">
        <p14:creationId xmlns:p14="http://schemas.microsoft.com/office/powerpoint/2010/main" val="12598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5601"/>
            <a:ext cx="8596668" cy="441576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need something we keep it with 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 is whenever we want that thing we can access easily any time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example is fit to the cache memory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our cpu needs a data to access for process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data required for processing is not found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cache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sends a request to the main memory. Then,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provides a copy of that data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memory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2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</a:t>
            </a:r>
            <a:r>
              <a:rPr lang="en-US" dirty="0" smtClean="0">
                <a:solidFill>
                  <a:schemeClr val="tx1"/>
                </a:solidFill>
              </a:rPr>
              <a:t>Memory(contd..)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3061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transfers from main memory to cache memory in the form of blocks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means main memory provide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transfers in between cache memory and CPU is in form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accesses it in smaller units called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word typically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bytes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96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77801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 Hit and Cache Miss: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201"/>
            <a:ext cx="8822266" cy="553720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required word is found in cache then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hit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 Ratio = Hits / Hits + Miss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no. of  Hits / Total no. of CPU references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Miss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required word is not found in cache then it is called cache miss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Ratio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+ Miss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no. of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references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 Access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is time required to access the word from cache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 Penalty: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time required to fetch the required block from main memory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Access Time of CPU: Hit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Cache Access Time +(1-hit ratio)* miss penalty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=h * Tc +(1-h) *Tm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94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Numerical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Q: The access time of a cache memory is 100ns and that of main memory is 1000ns. It is estimated that 80% of the memory requests are for read &amp; the remaining 20% for write. The hit ratio for read accesses only is 0.9. A write through is use.</a:t>
            </a:r>
          </a:p>
          <a:p>
            <a:pPr>
              <a:buAutoNum type="alphaLcParenR"/>
            </a:pPr>
            <a:r>
              <a:rPr lang="en-US" dirty="0"/>
              <a:t>What is the average access time of the system considering only memory read cycle.</a:t>
            </a:r>
          </a:p>
          <a:p>
            <a:pPr>
              <a:buAutoNum type="alphaLcParenR"/>
            </a:pPr>
            <a:r>
              <a:rPr lang="en-US" dirty="0"/>
              <a:t>What is the average access time of the system for both read &amp; write cycles?</a:t>
            </a:r>
          </a:p>
          <a:p>
            <a:pPr>
              <a:buAutoNum type="alphaLcParenR"/>
            </a:pPr>
            <a:r>
              <a:rPr lang="en-US" dirty="0"/>
              <a:t>What is the hit ratio taking into considering the write cycles.</a:t>
            </a:r>
          </a:p>
          <a:p>
            <a:pPr marL="0" indent="0">
              <a:buNone/>
            </a:pPr>
            <a:r>
              <a:rPr lang="en-US" dirty="0"/>
              <a:t> Sol:</a:t>
            </a:r>
          </a:p>
          <a:p>
            <a:pPr marL="0" indent="0">
              <a:buNone/>
            </a:pPr>
            <a:r>
              <a:rPr lang="en-US" dirty="0" smtClean="0"/>
              <a:t>Average access time of CPU = Hit Ratio * cache Access time+ (1-hit ratio) * miss penalty)             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					 = h * Tc + (1- h) *  Tm</a:t>
            </a:r>
          </a:p>
        </p:txBody>
      </p:sp>
    </p:spTree>
    <p:extLst>
      <p:ext uri="{BB962C8B-B14F-4D97-AF65-F5344CB8AC3E}">
        <p14:creationId xmlns:p14="http://schemas.microsoft.com/office/powerpoint/2010/main" val="21414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9400"/>
            <a:ext cx="8596668" cy="863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Numerical(contd..)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4898362"/>
          </a:xfrm>
        </p:spPr>
        <p:txBody>
          <a:bodyPr/>
          <a:lstStyle/>
          <a:p>
            <a:pPr>
              <a:buAutoNum type="alphaLcParenR"/>
            </a:pPr>
            <a:r>
              <a:rPr lang="en-US" dirty="0" smtClean="0"/>
              <a:t>Total read Access time =  h </a:t>
            </a:r>
            <a:r>
              <a:rPr lang="en-US" dirty="0"/>
              <a:t>* Tc + (1- h) *  </a:t>
            </a:r>
            <a:r>
              <a:rPr lang="en-US" dirty="0" smtClean="0"/>
              <a:t>Tm</a:t>
            </a:r>
            <a:br>
              <a:rPr lang="en-US" dirty="0" smtClean="0"/>
            </a:br>
            <a:r>
              <a:rPr lang="en-US" dirty="0" smtClean="0"/>
              <a:t>						= 0.9 * 100 + (1-0.9) * (100ns+1000ns)</a:t>
            </a:r>
            <a:br>
              <a:rPr lang="en-US" dirty="0" smtClean="0"/>
            </a:br>
            <a:r>
              <a:rPr lang="en-US" dirty="0" smtClean="0"/>
              <a:t>						= 0.9 * 100 + (1-0.9) * 1100ns</a:t>
            </a:r>
            <a:br>
              <a:rPr lang="en-US" dirty="0" smtClean="0"/>
            </a:br>
            <a:r>
              <a:rPr lang="en-US" dirty="0" smtClean="0"/>
              <a:t>						= 90 + 0.1 * 1100</a:t>
            </a:r>
            <a:br>
              <a:rPr lang="en-US" dirty="0" smtClean="0"/>
            </a:br>
            <a:r>
              <a:rPr lang="en-US" dirty="0" smtClean="0"/>
              <a:t>						=90 + 110ns</a:t>
            </a:r>
            <a:br>
              <a:rPr lang="en-US" dirty="0" smtClean="0"/>
            </a:br>
            <a:r>
              <a:rPr lang="en-US" dirty="0" smtClean="0"/>
              <a:t>						=200ns</a:t>
            </a:r>
            <a:br>
              <a:rPr lang="en-US" dirty="0" smtClean="0"/>
            </a:br>
            <a:r>
              <a:rPr lang="en-US" dirty="0" smtClean="0"/>
              <a:t>Total write access time = 1 * max(100, 1000)</a:t>
            </a:r>
            <a:br>
              <a:rPr lang="en-US" dirty="0" smtClean="0"/>
            </a:br>
            <a:r>
              <a:rPr lang="en-US" dirty="0" smtClean="0"/>
              <a:t>						 = 1000ns</a:t>
            </a:r>
          </a:p>
          <a:p>
            <a:pPr>
              <a:buAutoNum type="alphaLcParenR"/>
            </a:pPr>
            <a:r>
              <a:rPr lang="en-US" dirty="0" smtClean="0"/>
              <a:t> 	Average Access time for both read and write = 80% are read request + 20% are write request 		</a:t>
            </a:r>
            <a:br>
              <a:rPr lang="en-US" dirty="0" smtClean="0"/>
            </a:br>
            <a:r>
              <a:rPr lang="en-US" dirty="0" smtClean="0"/>
              <a:t>						= 0.8 * 200 +0.2*1000</a:t>
            </a:r>
            <a:br>
              <a:rPr lang="en-US" dirty="0" smtClean="0"/>
            </a:br>
            <a:r>
              <a:rPr lang="en-US" dirty="0" smtClean="0"/>
              <a:t>						= 160 + 200</a:t>
            </a:r>
            <a:br>
              <a:rPr lang="en-US" dirty="0" smtClean="0"/>
            </a:br>
            <a:r>
              <a:rPr lang="en-US" dirty="0" smtClean="0"/>
              <a:t>						= 360ns</a:t>
            </a:r>
          </a:p>
          <a:p>
            <a:pPr>
              <a:buAutoNum type="alphaLcParenR"/>
            </a:pPr>
            <a:r>
              <a:rPr lang="en-US" dirty="0" smtClean="0"/>
              <a:t>Hit ratio = </a:t>
            </a:r>
            <a:r>
              <a:rPr lang="en-US" dirty="0" smtClean="0"/>
              <a:t>0.9/1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dirty="0" smtClean="0"/>
              <a:t>=0.9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20" y="1100920"/>
            <a:ext cx="8596668" cy="87800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Exercise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The access time of a cache memory is </a:t>
            </a:r>
            <a:r>
              <a:rPr lang="en-US" dirty="0" smtClean="0"/>
              <a:t>200ns </a:t>
            </a:r>
            <a:r>
              <a:rPr lang="en-US" dirty="0"/>
              <a:t>and that of main memory is </a:t>
            </a:r>
            <a:r>
              <a:rPr lang="en-US" dirty="0" smtClean="0"/>
              <a:t>1500ns</a:t>
            </a:r>
            <a:r>
              <a:rPr lang="en-US" dirty="0"/>
              <a:t>. It is estimated that </a:t>
            </a:r>
            <a:r>
              <a:rPr lang="en-US" dirty="0" smtClean="0"/>
              <a:t>60</a:t>
            </a:r>
            <a:r>
              <a:rPr lang="en-US" dirty="0"/>
              <a:t>% of the memory requests are for read &amp; the remaining </a:t>
            </a:r>
            <a:r>
              <a:rPr lang="en-US" dirty="0" smtClean="0"/>
              <a:t>40</a:t>
            </a:r>
            <a:r>
              <a:rPr lang="en-US" dirty="0"/>
              <a:t>% for write. The hit ratio for read accesses only is </a:t>
            </a:r>
            <a:r>
              <a:rPr lang="en-US" dirty="0" smtClean="0"/>
              <a:t>0.7. </a:t>
            </a:r>
            <a:r>
              <a:rPr lang="en-US" dirty="0"/>
              <a:t>A write through is use.</a:t>
            </a:r>
          </a:p>
          <a:p>
            <a:pPr>
              <a:buAutoNum type="alphaLcParenR"/>
            </a:pPr>
            <a:r>
              <a:rPr lang="en-US" dirty="0"/>
              <a:t>What is the average access time of the system considering only memory read cycle.</a:t>
            </a:r>
          </a:p>
          <a:p>
            <a:pPr>
              <a:buAutoNum type="alphaLcParenR"/>
            </a:pPr>
            <a:r>
              <a:rPr lang="en-US" dirty="0"/>
              <a:t>What is the average access time of the system for both read &amp; write cycles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428</Words>
  <Application>Microsoft Office PowerPoint</Application>
  <PresentationFormat>Widescreen</PresentationFormat>
  <Paragraphs>45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Cache Memory</vt:lpstr>
      <vt:lpstr>Cache Memory</vt:lpstr>
      <vt:lpstr>Cache Memory</vt:lpstr>
      <vt:lpstr>Cache Memory</vt:lpstr>
      <vt:lpstr>Cache Memory(contd..)</vt:lpstr>
      <vt:lpstr>Cache Hit and Cache Miss:</vt:lpstr>
      <vt:lpstr>Numerical</vt:lpstr>
      <vt:lpstr>Numerical(contd..)</vt:lpstr>
      <vt:lpstr>Class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Memory</dc:title>
  <dc:creator>Windows User</dc:creator>
  <cp:lastModifiedBy>Windows User</cp:lastModifiedBy>
  <cp:revision>24</cp:revision>
  <dcterms:created xsi:type="dcterms:W3CDTF">2024-05-06T06:37:07Z</dcterms:created>
  <dcterms:modified xsi:type="dcterms:W3CDTF">2024-05-09T07:09:35Z</dcterms:modified>
</cp:coreProperties>
</file>