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73" r:id="rId2"/>
    <p:sldId id="264" r:id="rId3"/>
    <p:sldId id="265" r:id="rId4"/>
    <p:sldId id="274" r:id="rId5"/>
    <p:sldId id="257" r:id="rId6"/>
    <p:sldId id="266" r:id="rId7"/>
    <p:sldId id="259" r:id="rId8"/>
    <p:sldId id="260" r:id="rId9"/>
    <p:sldId id="262" r:id="rId10"/>
    <p:sldId id="267" r:id="rId11"/>
    <p:sldId id="268" r:id="rId12"/>
    <p:sldId id="269" r:id="rId13"/>
    <p:sldId id="270" r:id="rId14"/>
    <p:sldId id="272" r:id="rId15"/>
    <p:sldId id="275"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15" autoAdjust="0"/>
  </p:normalViewPr>
  <p:slideViewPr>
    <p:cSldViewPr>
      <p:cViewPr varScale="1">
        <p:scale>
          <a:sx n="53" d="100"/>
          <a:sy n="53" d="100"/>
        </p:scale>
        <p:origin x="1592"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3AE96E-2920-4347-BD18-D94B8A7771CA}" type="datetimeFigureOut">
              <a:rPr lang="en-US" smtClean="0"/>
              <a:t>6/24/2024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5E44CB-6AE1-440D-BA42-2E674A117AA9}" type="slidenum">
              <a:rPr lang="en-US" smtClean="0"/>
              <a:t>‹#›</a:t>
            </a:fld>
            <a:endParaRPr lang="en-US"/>
          </a:p>
        </p:txBody>
      </p:sp>
    </p:spTree>
    <p:extLst>
      <p:ext uri="{BB962C8B-B14F-4D97-AF65-F5344CB8AC3E}">
        <p14:creationId xmlns:p14="http://schemas.microsoft.com/office/powerpoint/2010/main" val="25652311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5E44CB-6AE1-440D-BA42-2E674A117AA9}" type="slidenum">
              <a:rPr lang="en-US" smtClean="0"/>
              <a:t>14</a:t>
            </a:fld>
            <a:endParaRPr lang="en-US"/>
          </a:p>
        </p:txBody>
      </p:sp>
    </p:spTree>
    <p:extLst>
      <p:ext uri="{BB962C8B-B14F-4D97-AF65-F5344CB8AC3E}">
        <p14:creationId xmlns:p14="http://schemas.microsoft.com/office/powerpoint/2010/main" val="19921287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9144000" cy="2933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p:nvPr/>
        </p:nvCxnSpPr>
        <p:spPr>
          <a:xfrm>
            <a:off x="0" y="2925286"/>
            <a:ext cx="9144000" cy="158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14600" y="236220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3" name="Subtitle 2"/>
          <p:cNvSpPr>
            <a:spLocks noGrp="1"/>
          </p:cNvSpPr>
          <p:nvPr>
            <p:ph type="subTitle" idx="1"/>
          </p:nvPr>
        </p:nvSpPr>
        <p:spPr>
          <a:xfrm>
            <a:off x="2565400" y="3045460"/>
            <a:ext cx="4013200" cy="428625"/>
          </a:xfrm>
        </p:spPr>
        <p:txBody>
          <a:bodyPr tIns="0" anchor="t">
            <a:noAutofit/>
          </a:bodyPr>
          <a:lstStyle>
            <a:lvl1pPr marL="0" indent="0" algn="ctr">
              <a:buNone/>
              <a:defRPr sz="1600" b="0" i="0" cap="none" spc="0" baseline="0">
                <a:solidFill>
                  <a:schemeClr val="bg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2" name="Title 11"/>
          <p:cNvSpPr>
            <a:spLocks noGrp="1"/>
          </p:cNvSpPr>
          <p:nvPr>
            <p:ph type="title"/>
          </p:nvPr>
        </p:nvSpPr>
        <p:spPr>
          <a:xfrm>
            <a:off x="2565400" y="2397760"/>
            <a:ext cx="4013200" cy="599440"/>
          </a:xfrm>
          <a:noFill/>
          <a:ln>
            <a:noFill/>
          </a:ln>
        </p:spPr>
        <p:txBody>
          <a:bodyPr bIns="0" anchor="b"/>
          <a:lstStyle>
            <a:lvl1pPr>
              <a:defRPr>
                <a:effectLst>
                  <a:glow rad="88900">
                    <a:schemeClr val="tx1">
                      <a:alpha val="60000"/>
                    </a:schemeClr>
                  </a:glow>
                </a:effectLst>
              </a:defRPr>
            </a:lvl1pPr>
          </a:lstStyle>
          <a:p>
            <a:r>
              <a:rPr lang="en-US"/>
              <a:t>Click to edit Master title style</a:t>
            </a:r>
            <a:endParaRPr lang="en-US" dirty="0"/>
          </a:p>
        </p:txBody>
      </p:sp>
      <p:sp>
        <p:nvSpPr>
          <p:cNvPr id="11" name="Date Placeholder 10"/>
          <p:cNvSpPr>
            <a:spLocks noGrp="1"/>
          </p:cNvSpPr>
          <p:nvPr>
            <p:ph type="dt" sz="half" idx="10"/>
          </p:nvPr>
        </p:nvSpPr>
        <p:spPr bwMode="black"/>
        <p:txBody>
          <a:bodyPr/>
          <a:lstStyle/>
          <a:p>
            <a:fld id="{E1A6504E-5865-4C67-A5D6-51CD299A1437}" type="datetimeFigureOut">
              <a:rPr lang="en-US" smtClean="0"/>
              <a:t>6/24/2024</a:t>
            </a:fld>
            <a:endParaRPr lang="en-US"/>
          </a:p>
        </p:txBody>
      </p:sp>
      <p:sp>
        <p:nvSpPr>
          <p:cNvPr id="17" name="Slide Number Placeholder 16"/>
          <p:cNvSpPr>
            <a:spLocks noGrp="1"/>
          </p:cNvSpPr>
          <p:nvPr>
            <p:ph type="sldNum" sz="quarter" idx="11"/>
          </p:nvPr>
        </p:nvSpPr>
        <p:spPr/>
        <p:txBody>
          <a:bodyPr/>
          <a:lstStyle/>
          <a:p>
            <a:fld id="{04403CBD-B0AD-474A-A570-459006512689}" type="slidenum">
              <a:rPr lang="en-US" smtClean="0"/>
              <a:t>‹#›</a:t>
            </a:fld>
            <a:endParaRPr lang="en-US"/>
          </a:p>
        </p:txBody>
      </p:sp>
      <p:sp>
        <p:nvSpPr>
          <p:cNvPr id="19" name="Footer Placeholder 1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A6504E-5865-4C67-A5D6-51CD299A143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03CBD-B0AD-474A-A570-45900651268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cxnSp>
        <p:nvCxnSpPr>
          <p:cNvPr id="9" name="Straight Connector 8"/>
          <p:cNvCxnSpPr/>
          <p:nvPr/>
        </p:nvCxnSpPr>
        <p:spPr>
          <a:xfrm rot="5400000">
            <a:off x="4267200" y="3429000"/>
            <a:ext cx="6858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bwMode="hidden">
          <a:xfrm>
            <a:off x="0" y="1"/>
            <a:ext cx="7696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Vertical Text Placeholder 2"/>
          <p:cNvSpPr>
            <a:spLocks noGrp="1"/>
          </p:cNvSpPr>
          <p:nvPr>
            <p:ph type="body" orient="vert" idx="1"/>
          </p:nvPr>
        </p:nvSpPr>
        <p:spPr>
          <a:xfrm>
            <a:off x="457200" y="914401"/>
            <a:ext cx="6629400" cy="5029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1A6504E-5865-4C67-A5D6-51CD299A1437}" type="datetimeFigureOut">
              <a:rPr lang="en-US" smtClean="0"/>
              <a:t>6/24/2024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4403CBD-B0AD-474A-A570-459006512689}" type="slidenum">
              <a:rPr lang="en-US" smtClean="0"/>
              <a:t>‹#›</a:t>
            </a:fld>
            <a:endParaRPr lang="en-US"/>
          </a:p>
        </p:txBody>
      </p:sp>
      <p:sp>
        <p:nvSpPr>
          <p:cNvPr id="2" name="Vertical Title 1"/>
          <p:cNvSpPr>
            <a:spLocks noGrp="1"/>
          </p:cNvSpPr>
          <p:nvPr>
            <p:ph type="title" orient="vert"/>
          </p:nvPr>
        </p:nvSpPr>
        <p:spPr>
          <a:xfrm>
            <a:off x="7239000" y="914401"/>
            <a:ext cx="926980" cy="5029200"/>
          </a:xfrm>
        </p:spPr>
        <p:txBody>
          <a:bodyPr vert="eaVert"/>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1" name="Content Placeholder 30"/>
          <p:cNvSpPr>
            <a:spLocks noGrp="1"/>
          </p:cNvSpPr>
          <p:nvPr>
            <p:ph sz="quarter" idx="13"/>
          </p:nvPr>
        </p:nvSpPr>
        <p:spPr>
          <a:xfrm>
            <a:off x="457200" y="2020824"/>
            <a:ext cx="8229600" cy="4075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itle 8"/>
          <p:cNvSpPr>
            <a:spLocks noGrp="1"/>
          </p:cNvSpPr>
          <p:nvPr>
            <p:ph type="title"/>
          </p:nvPr>
        </p:nvSpPr>
        <p:spPr/>
        <p:txBody>
          <a:bodyPr/>
          <a:lstStyle/>
          <a:p>
            <a:r>
              <a:rPr lang="en-US"/>
              <a:t>Click to edit Master title style</a:t>
            </a:r>
          </a:p>
        </p:txBody>
      </p:sp>
      <p:sp>
        <p:nvSpPr>
          <p:cNvPr id="11" name="Date Placeholder 10"/>
          <p:cNvSpPr>
            <a:spLocks noGrp="1"/>
          </p:cNvSpPr>
          <p:nvPr>
            <p:ph type="dt" sz="half" idx="14"/>
          </p:nvPr>
        </p:nvSpPr>
        <p:spPr/>
        <p:txBody>
          <a:bodyPr/>
          <a:lstStyle/>
          <a:p>
            <a:fld id="{E1A6504E-5865-4C67-A5D6-51CD299A1437}" type="datetimeFigureOut">
              <a:rPr lang="en-US" smtClean="0"/>
              <a:t>6/24/2024</a:t>
            </a:fld>
            <a:endParaRPr lang="en-US"/>
          </a:p>
        </p:txBody>
      </p:sp>
      <p:sp>
        <p:nvSpPr>
          <p:cNvPr id="12" name="Slide Number Placeholder 11"/>
          <p:cNvSpPr>
            <a:spLocks noGrp="1"/>
          </p:cNvSpPr>
          <p:nvPr>
            <p:ph type="sldNum" sz="quarter" idx="15"/>
          </p:nvPr>
        </p:nvSpPr>
        <p:spPr/>
        <p:txBody>
          <a:bodyPr/>
          <a:lstStyle/>
          <a:p>
            <a:fld id="{04403CBD-B0AD-474A-A570-459006512689}" type="slidenum">
              <a:rPr lang="en-US" smtClean="0"/>
              <a:t>‹#›</a:t>
            </a:fld>
            <a:endParaRPr lang="en-US"/>
          </a:p>
        </p:txBody>
      </p:sp>
      <p:sp>
        <p:nvSpPr>
          <p:cNvPr id="13" name="Footer Placeholder 12"/>
          <p:cNvSpPr>
            <a:spLocks noGrp="1"/>
          </p:cNvSpPr>
          <p:nvPr>
            <p:ph type="ftr" sz="quarter" idx="16"/>
          </p:nvPr>
        </p:nvSpPr>
        <p:spPr/>
        <p:txBody>
          <a:body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1"/>
      </p:bgRef>
    </p:bg>
    <p:spTree>
      <p:nvGrpSpPr>
        <p:cNvPr id="1" name=""/>
        <p:cNvGrpSpPr/>
        <p:nvPr/>
      </p:nvGrpSpPr>
      <p:grpSpPr>
        <a:xfrm>
          <a:off x="0" y="0"/>
          <a:ext cx="0" cy="0"/>
          <a:chOff x="0" y="0"/>
          <a:chExt cx="0" cy="0"/>
        </a:xfrm>
      </p:grpSpPr>
      <p:sp>
        <p:nvSpPr>
          <p:cNvPr id="8" name="Rectangle 7"/>
          <p:cNvSpPr/>
          <p:nvPr/>
        </p:nvSpPr>
        <p:spPr>
          <a:xfrm>
            <a:off x="0" y="3922776"/>
            <a:ext cx="9144000" cy="2935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p:nvPr/>
        </p:nvCxnSpPr>
        <p:spPr>
          <a:xfrm>
            <a:off x="0" y="3921760"/>
            <a:ext cx="9144000" cy="1588"/>
          </a:xfrm>
          <a:prstGeom prst="line">
            <a:avLst/>
          </a:prstGeom>
          <a:ln w="12700">
            <a:solidFill>
              <a:schemeClr val="tx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2514600" y="3368040"/>
            <a:ext cx="4114800" cy="112776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pPr algn="ctr" defTabSz="914400" rtl="0" eaLnBrk="1" latinLnBrk="0" hangingPunct="1">
              <a:spcBef>
                <a:spcPts val="400"/>
              </a:spcBef>
              <a:buNone/>
            </a:pPr>
            <a:endParaRPr lang="en-US" sz="1800" b="1" kern="1200" cap="all" spc="0" baseline="0">
              <a:solidFill>
                <a:schemeClr val="bg1"/>
              </a:solidFill>
              <a:latin typeface="+mj-lt"/>
              <a:ea typeface="+mj-ea"/>
              <a:cs typeface="Tunga" pitchFamily="2"/>
            </a:endParaRPr>
          </a:p>
        </p:txBody>
      </p:sp>
      <p:sp>
        <p:nvSpPr>
          <p:cNvPr id="9" name="Title Placeholder 1"/>
          <p:cNvSpPr>
            <a:spLocks noGrp="1"/>
          </p:cNvSpPr>
          <p:nvPr>
            <p:ph type="title"/>
          </p:nvPr>
        </p:nvSpPr>
        <p:spPr bwMode="black">
          <a:xfrm>
            <a:off x="2529052" y="3367246"/>
            <a:ext cx="4085897" cy="706821"/>
          </a:xfrm>
          <a:prstGeom prst="rect">
            <a:avLst/>
          </a:prstGeom>
          <a:noFill/>
          <a:ln w="98425" cmpd="thinThick">
            <a:noFill/>
            <a:miter lim="800000"/>
          </a:ln>
        </p:spPr>
        <p:txBody>
          <a:bodyPr vert="horz" lIns="91440" tIns="45720" rIns="91440" bIns="0" rtlCol="0" anchor="b" anchorCtr="0">
            <a:normAutofit/>
          </a:bodyPr>
          <a:lstStyle>
            <a:lvl1pPr>
              <a:defRPr kumimoji="0" lang="en-US" sz="1800" b="1" i="0" u="none" strike="noStrike" kern="1200" cap="all" spc="0" normalizeH="0" baseline="0" noProof="0" dirty="0" smtClean="0">
                <a:ln>
                  <a:noFill/>
                </a:ln>
                <a:solidFill>
                  <a:schemeClr val="bg1"/>
                </a:solidFill>
                <a:effectLst/>
                <a:uLnTx/>
                <a:uFillTx/>
                <a:latin typeface="+mj-lt"/>
                <a:ea typeface="+mj-ea"/>
                <a:cs typeface="Tunga" pitchFamily="2"/>
              </a:defRPr>
            </a:lvl1pPr>
          </a:lstStyle>
          <a:p>
            <a:r>
              <a:rPr lang="en-US"/>
              <a:t>Click to edit Master title style</a:t>
            </a:r>
            <a:endParaRPr lang="en-US" dirty="0"/>
          </a:p>
        </p:txBody>
      </p:sp>
      <p:sp>
        <p:nvSpPr>
          <p:cNvPr id="10" name="Subtitle 2"/>
          <p:cNvSpPr>
            <a:spLocks noGrp="1"/>
          </p:cNvSpPr>
          <p:nvPr>
            <p:ph type="subTitle" idx="1"/>
          </p:nvPr>
        </p:nvSpPr>
        <p:spPr bwMode="black">
          <a:xfrm>
            <a:off x="2518542" y="4084577"/>
            <a:ext cx="4106917" cy="397094"/>
          </a:xfrm>
        </p:spPr>
        <p:txBody>
          <a:bodyPr tIns="0" anchor="t" anchorCtr="0">
            <a:normAutofit/>
          </a:bodyPr>
          <a:lstStyle>
            <a:lvl1pPr marL="0" indent="0" algn="ctr">
              <a:buNone/>
              <a:defRPr kumimoji="0" lang="en-US" sz="1600" b="0" i="0" u="none" strike="noStrike" kern="1200" cap="none" spc="0" normalizeH="0" baseline="0" noProof="0" dirty="0">
                <a:ln>
                  <a:noFill/>
                </a:ln>
                <a:solidFill>
                  <a:schemeClr val="bg1"/>
                </a:solidFill>
                <a:effectLst/>
                <a:uLnTx/>
                <a:uFillTx/>
                <a:latin typeface="+mn-lt"/>
                <a:ea typeface="+mn-ea"/>
                <a:cs typeface="Tahom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Date Placeholder 12"/>
          <p:cNvSpPr>
            <a:spLocks noGrp="1"/>
          </p:cNvSpPr>
          <p:nvPr>
            <p:ph type="dt" sz="half" idx="10"/>
          </p:nvPr>
        </p:nvSpPr>
        <p:spPr/>
        <p:txBody>
          <a:bodyPr/>
          <a:lstStyle/>
          <a:p>
            <a:fld id="{E1A6504E-5865-4C67-A5D6-51CD299A1437}" type="datetimeFigureOut">
              <a:rPr lang="en-US" smtClean="0"/>
              <a:t>6/24/2024</a:t>
            </a:fld>
            <a:endParaRPr lang="en-US"/>
          </a:p>
        </p:txBody>
      </p:sp>
      <p:sp>
        <p:nvSpPr>
          <p:cNvPr id="14" name="Slide Number Placeholder 13"/>
          <p:cNvSpPr>
            <a:spLocks noGrp="1"/>
          </p:cNvSpPr>
          <p:nvPr>
            <p:ph type="sldNum" sz="quarter" idx="11"/>
          </p:nvPr>
        </p:nvSpPr>
        <p:spPr/>
        <p:txBody>
          <a:bodyPr/>
          <a:lstStyle/>
          <a:p>
            <a:fld id="{04403CBD-B0AD-474A-A570-459006512689}" type="slidenum">
              <a:rPr lang="en-US" smtClean="0"/>
              <a:t>‹#›</a:t>
            </a:fld>
            <a:endParaRPr lang="en-US"/>
          </a:p>
        </p:txBody>
      </p:sp>
      <p:sp>
        <p:nvSpPr>
          <p:cNvPr id="15" name="Footer Placeholder 14"/>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Content Placeholder 30"/>
          <p:cNvSpPr>
            <a:spLocks noGrp="1"/>
          </p:cNvSpPr>
          <p:nvPr>
            <p:ph sz="quarter" idx="13"/>
          </p:nvPr>
        </p:nvSpPr>
        <p:spPr>
          <a:xfrm>
            <a:off x="457201"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30"/>
          <p:cNvSpPr>
            <a:spLocks noGrp="1"/>
          </p:cNvSpPr>
          <p:nvPr>
            <p:ph sz="quarter" idx="14"/>
          </p:nvPr>
        </p:nvSpPr>
        <p:spPr>
          <a:xfrm>
            <a:off x="4663440" y="2020824"/>
            <a:ext cx="4023360" cy="40050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p:cNvSpPr>
            <a:spLocks noGrp="1"/>
          </p:cNvSpPr>
          <p:nvPr>
            <p:ph type="dt" sz="half" idx="15"/>
          </p:nvPr>
        </p:nvSpPr>
        <p:spPr/>
        <p:txBody>
          <a:bodyPr/>
          <a:lstStyle/>
          <a:p>
            <a:fld id="{E1A6504E-5865-4C67-A5D6-51CD299A1437}" type="datetimeFigureOut">
              <a:rPr lang="en-US" smtClean="0"/>
              <a:t>6/24/2024</a:t>
            </a:fld>
            <a:endParaRPr lang="en-US"/>
          </a:p>
        </p:txBody>
      </p:sp>
      <p:sp>
        <p:nvSpPr>
          <p:cNvPr id="12" name="Slide Number Placeholder 11"/>
          <p:cNvSpPr>
            <a:spLocks noGrp="1"/>
          </p:cNvSpPr>
          <p:nvPr>
            <p:ph type="sldNum" sz="quarter" idx="16"/>
          </p:nvPr>
        </p:nvSpPr>
        <p:spPr/>
        <p:txBody>
          <a:bodyPr/>
          <a:lstStyle/>
          <a:p>
            <a:fld id="{04403CBD-B0AD-474A-A570-459006512689}" type="slidenum">
              <a:rPr lang="en-US" smtClean="0"/>
              <a:t>‹#›</a:t>
            </a:fld>
            <a:endParaRPr lang="en-US"/>
          </a:p>
        </p:txBody>
      </p:sp>
      <p:sp>
        <p:nvSpPr>
          <p:cNvPr id="13" name="Footer Placeholder 12"/>
          <p:cNvSpPr>
            <a:spLocks noGrp="1"/>
          </p:cNvSpPr>
          <p:nvPr>
            <p:ph type="ftr" sz="quarter" idx="17"/>
          </p:nvPr>
        </p:nvSpPr>
        <p:spPr/>
        <p:txBody>
          <a:bodyPr/>
          <a:lstStyle/>
          <a:p>
            <a:endParaRPr lang="en-US"/>
          </a:p>
        </p:txBody>
      </p:sp>
      <p:sp>
        <p:nvSpPr>
          <p:cNvPr id="16" name="Title 15"/>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3" name="Content Placeholder 30"/>
          <p:cNvSpPr>
            <a:spLocks noGrp="1"/>
          </p:cNvSpPr>
          <p:nvPr>
            <p:ph sz="quarter" idx="13"/>
          </p:nvPr>
        </p:nvSpPr>
        <p:spPr>
          <a:xfrm>
            <a:off x="457201" y="2819400"/>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Content Placeholder 30"/>
          <p:cNvSpPr>
            <a:spLocks noGrp="1"/>
          </p:cNvSpPr>
          <p:nvPr>
            <p:ph sz="quarter" idx="14"/>
          </p:nvPr>
        </p:nvSpPr>
        <p:spPr>
          <a:xfrm>
            <a:off x="4663440" y="2816352"/>
            <a:ext cx="4023360" cy="3209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3"/>
          <p:cNvSpPr>
            <a:spLocks noGrp="1"/>
          </p:cNvSpPr>
          <p:nvPr>
            <p:ph type="body" sz="half" idx="2"/>
          </p:nvPr>
        </p:nvSpPr>
        <p:spPr>
          <a:xfrm>
            <a:off x="45720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kern="1200" cap="none" spc="200" baseline="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1" name="Text Placeholder 3"/>
          <p:cNvSpPr>
            <a:spLocks noGrp="1"/>
          </p:cNvSpPr>
          <p:nvPr>
            <p:ph type="body" sz="half" idx="15"/>
          </p:nvPr>
        </p:nvSpPr>
        <p:spPr>
          <a:xfrm>
            <a:off x="4663440" y="2020824"/>
            <a:ext cx="4023360" cy="704088"/>
          </a:xfrm>
          <a:noFill/>
          <a:ln w="98425" cmpd="thinThick">
            <a:no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1" i="0" kern="1200" cap="none" spc="200" baseline="0" dirty="0" smtClean="0">
                <a:solidFill>
                  <a:schemeClr val="tx1"/>
                </a:solidFill>
                <a:latin typeface="+mj-lt"/>
                <a:ea typeface="+mj-ea"/>
                <a:cs typeface="Tunga" pitchFamily="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lnSpc>
                <a:spcPct val="110000"/>
              </a:lnSpc>
              <a:spcBef>
                <a:spcPts val="400"/>
              </a:spcBef>
              <a:spcAft>
                <a:spcPts val="0"/>
              </a:spcAft>
              <a:buClr>
                <a:schemeClr val="accent1"/>
              </a:buClr>
              <a:buFontTx/>
              <a:buNone/>
            </a:pPr>
            <a:r>
              <a:rPr lang="en-US"/>
              <a:t>Click to edit Master text styles</a:t>
            </a:r>
          </a:p>
        </p:txBody>
      </p:sp>
      <p:sp>
        <p:nvSpPr>
          <p:cNvPr id="11" name="Date Placeholder 10"/>
          <p:cNvSpPr>
            <a:spLocks noGrp="1"/>
          </p:cNvSpPr>
          <p:nvPr>
            <p:ph type="dt" sz="half" idx="16"/>
          </p:nvPr>
        </p:nvSpPr>
        <p:spPr/>
        <p:txBody>
          <a:bodyPr/>
          <a:lstStyle/>
          <a:p>
            <a:fld id="{E1A6504E-5865-4C67-A5D6-51CD299A1437}" type="datetimeFigureOut">
              <a:rPr lang="en-US" smtClean="0"/>
              <a:t>6/24/2024</a:t>
            </a:fld>
            <a:endParaRPr lang="en-US"/>
          </a:p>
        </p:txBody>
      </p:sp>
      <p:sp>
        <p:nvSpPr>
          <p:cNvPr id="12" name="Slide Number Placeholder 11"/>
          <p:cNvSpPr>
            <a:spLocks noGrp="1"/>
          </p:cNvSpPr>
          <p:nvPr>
            <p:ph type="sldNum" sz="quarter" idx="17"/>
          </p:nvPr>
        </p:nvSpPr>
        <p:spPr/>
        <p:txBody>
          <a:bodyPr/>
          <a:lstStyle/>
          <a:p>
            <a:fld id="{04403CBD-B0AD-474A-A570-459006512689}" type="slidenum">
              <a:rPr lang="en-US" smtClean="0"/>
              <a:t>‹#›</a:t>
            </a:fld>
            <a:endParaRPr lang="en-US"/>
          </a:p>
        </p:txBody>
      </p:sp>
      <p:sp>
        <p:nvSpPr>
          <p:cNvPr id="13" name="Footer Placeholder 12"/>
          <p:cNvSpPr>
            <a:spLocks noGrp="1"/>
          </p:cNvSpPr>
          <p:nvPr>
            <p:ph type="ftr" sz="quarter" idx="18"/>
          </p:nvPr>
        </p:nvSpPr>
        <p:spPr/>
        <p:txBody>
          <a:bodyPr/>
          <a:lstStyle/>
          <a:p>
            <a:endParaRPr lang="en-US"/>
          </a:p>
        </p:txBody>
      </p:sp>
      <p:sp>
        <p:nvSpPr>
          <p:cNvPr id="18" name="Title 1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a:t>Click to edit Master title style</a:t>
            </a:r>
          </a:p>
        </p:txBody>
      </p:sp>
      <p:sp>
        <p:nvSpPr>
          <p:cNvPr id="15" name="Date Placeholder 14"/>
          <p:cNvSpPr>
            <a:spLocks noGrp="1"/>
          </p:cNvSpPr>
          <p:nvPr>
            <p:ph type="dt" sz="half" idx="10"/>
          </p:nvPr>
        </p:nvSpPr>
        <p:spPr/>
        <p:txBody>
          <a:bodyPr/>
          <a:lstStyle/>
          <a:p>
            <a:fld id="{E1A6504E-5865-4C67-A5D6-51CD299A1437}" type="datetimeFigureOut">
              <a:rPr lang="en-US" smtClean="0"/>
              <a:t>6/24/2024</a:t>
            </a:fld>
            <a:endParaRPr lang="en-US"/>
          </a:p>
        </p:txBody>
      </p:sp>
      <p:sp>
        <p:nvSpPr>
          <p:cNvPr id="16" name="Slide Number Placeholder 15"/>
          <p:cNvSpPr>
            <a:spLocks noGrp="1"/>
          </p:cNvSpPr>
          <p:nvPr>
            <p:ph type="sldNum" sz="quarter" idx="11"/>
          </p:nvPr>
        </p:nvSpPr>
        <p:spPr/>
        <p:txBody>
          <a:bodyPr/>
          <a:lstStyle/>
          <a:p>
            <a:fld id="{04403CBD-B0AD-474A-A570-459006512689}" type="slidenum">
              <a:rPr lang="en-US" smtClean="0"/>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E1A6504E-5865-4C67-A5D6-51CD299A1437}" type="datetimeFigureOut">
              <a:rPr lang="en-US" smtClean="0"/>
              <a:t>6/24/2024</a:t>
            </a:fld>
            <a:endParaRPr lang="en-US"/>
          </a:p>
        </p:txBody>
      </p:sp>
      <p:sp>
        <p:nvSpPr>
          <p:cNvPr id="8" name="Slide Number Placeholder 7"/>
          <p:cNvSpPr>
            <a:spLocks noGrp="1"/>
          </p:cNvSpPr>
          <p:nvPr>
            <p:ph type="sldNum" sz="quarter" idx="11"/>
          </p:nvPr>
        </p:nvSpPr>
        <p:spPr/>
        <p:txBody>
          <a:bodyPr/>
          <a:lstStyle/>
          <a:p>
            <a:fld id="{04403CBD-B0AD-474A-A570-459006512689}"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4" name="Content Placeholder 30"/>
          <p:cNvSpPr>
            <a:spLocks noGrp="1"/>
          </p:cNvSpPr>
          <p:nvPr>
            <p:ph sz="quarter" idx="14"/>
          </p:nvPr>
        </p:nvSpPr>
        <p:spPr>
          <a:xfrm>
            <a:off x="1485900" y="1914525"/>
            <a:ext cx="6172200" cy="35109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
          <p:cNvSpPr>
            <a:spLocks noGrp="1"/>
          </p:cNvSpPr>
          <p:nvPr>
            <p:ph type="body" sz="half" idx="2"/>
          </p:nvPr>
        </p:nvSpPr>
        <p:spPr>
          <a:xfrm>
            <a:off x="1737360" y="5513832"/>
            <a:ext cx="5669280" cy="548640"/>
          </a:xfrm>
        </p:spPr>
        <p:txBody>
          <a:bodyPr vert="horz" lIns="91440" tIns="0" rIns="91440" bIns="45720" rtlCol="0" anchor="ctr">
            <a:normAutofit/>
          </a:bodyPr>
          <a:lstStyle>
            <a:lvl1pPr marL="0" indent="0" algn="ctr" defTabSz="914400" rtl="0" eaLnBrk="1" latinLnBrk="0" hangingPunct="1">
              <a:lnSpc>
                <a:spcPct val="100000"/>
              </a:lnSpc>
              <a:spcBef>
                <a:spcPts val="0"/>
              </a:spcBef>
              <a:buClr>
                <a:schemeClr val="accent1"/>
              </a:buClr>
              <a:buFont typeface="Arial" pitchFamily="34" charset="0"/>
              <a:buNone/>
              <a:defRPr lang="en-US" sz="1400" b="0" i="0" kern="1200" cap="none" spc="0" baseline="0" smtClean="0">
                <a:solidFill>
                  <a:schemeClr val="tx1"/>
                </a:solidFill>
                <a:latin typeface="+mn-lt"/>
                <a:ea typeface="+mn-ea"/>
                <a:cs typeface="Tahoma"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Title 12"/>
          <p:cNvSpPr>
            <a:spLocks noGrp="1"/>
          </p:cNvSpPr>
          <p:nvPr>
            <p:ph type="title"/>
          </p:nvPr>
        </p:nvSpPr>
        <p:spPr/>
        <p:txBody>
          <a:bodyPr/>
          <a:lstStyle/>
          <a:p>
            <a:r>
              <a:rPr lang="en-US"/>
              <a:t>Click to edit Master title style</a:t>
            </a:r>
          </a:p>
        </p:txBody>
      </p:sp>
      <p:sp>
        <p:nvSpPr>
          <p:cNvPr id="16" name="Date Placeholder 15"/>
          <p:cNvSpPr>
            <a:spLocks noGrp="1"/>
          </p:cNvSpPr>
          <p:nvPr>
            <p:ph type="dt" sz="half" idx="15"/>
          </p:nvPr>
        </p:nvSpPr>
        <p:spPr/>
        <p:txBody>
          <a:bodyPr/>
          <a:lstStyle/>
          <a:p>
            <a:fld id="{E1A6504E-5865-4C67-A5D6-51CD299A1437}" type="datetimeFigureOut">
              <a:rPr lang="en-US" smtClean="0"/>
              <a:t>6/24/2024</a:t>
            </a:fld>
            <a:endParaRPr lang="en-US"/>
          </a:p>
        </p:txBody>
      </p:sp>
      <p:sp>
        <p:nvSpPr>
          <p:cNvPr id="19" name="Slide Number Placeholder 18"/>
          <p:cNvSpPr>
            <a:spLocks noGrp="1"/>
          </p:cNvSpPr>
          <p:nvPr>
            <p:ph type="sldNum" sz="quarter" idx="16"/>
          </p:nvPr>
        </p:nvSpPr>
        <p:spPr/>
        <p:txBody>
          <a:bodyPr/>
          <a:lstStyle/>
          <a:p>
            <a:fld id="{04403CBD-B0AD-474A-A570-459006512689}" type="slidenum">
              <a:rPr lang="en-US" smtClean="0"/>
              <a:t>‹#›</a:t>
            </a:fld>
            <a:endParaRPr lang="en-US"/>
          </a:p>
        </p:txBody>
      </p:sp>
      <p:sp>
        <p:nvSpPr>
          <p:cNvPr id="23" name="Footer Placeholder 22"/>
          <p:cNvSpPr>
            <a:spLocks noGrp="1"/>
          </p:cNvSpPr>
          <p:nvPr>
            <p:ph type="ftr" sz="quarter" idx="17"/>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1852209" y="2026918"/>
            <a:ext cx="5439582" cy="3263750"/>
          </a:xfrm>
          <a:solidFill>
            <a:schemeClr val="tx1"/>
          </a:solidFill>
          <a:ln w="69850" cmpd="dbl">
            <a:solidFill>
              <a:schemeClr val="tx1"/>
            </a:solidFill>
            <a:miter lim="800000"/>
          </a:ln>
        </p:spPr>
        <p:txBody>
          <a:bodyPr vert="horz" lIns="91440" tIns="45720" rIns="91440" bIns="45720" rtlCol="0" anchor="ctr" anchorCtr="0">
            <a:normAutofit/>
          </a:bodyPr>
          <a:lstStyle>
            <a:lvl1pPr marL="0" indent="0" algn="ctr" defTabSz="914400" rtl="0" eaLnBrk="1" latinLnBrk="0" hangingPunct="1">
              <a:spcBef>
                <a:spcPts val="400"/>
              </a:spcBef>
              <a:buNone/>
              <a:defRPr lang="en-US" sz="1800" b="0" kern="1200" cap="none" spc="0" baseline="0" dirty="0">
                <a:solidFill>
                  <a:schemeClr val="bg1"/>
                </a:solidFill>
                <a:latin typeface="+mj-lt"/>
                <a:ea typeface="+mj-ea"/>
                <a:cs typeface="Tunga" pitchFamily="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5" name="Text Placeholder 24"/>
          <p:cNvSpPr>
            <a:spLocks noGrp="1"/>
          </p:cNvSpPr>
          <p:nvPr>
            <p:ph type="body" sz="quarter" idx="13"/>
          </p:nvPr>
        </p:nvSpPr>
        <p:spPr>
          <a:xfrm>
            <a:off x="1737360" y="5516880"/>
            <a:ext cx="5669280" cy="548640"/>
          </a:xfrm>
        </p:spPr>
        <p:txBody>
          <a:bodyPr vert="horz" lIns="91440" tIns="0" rIns="91440" bIns="0" rtlCol="0" anchor="ctr" anchorCtr="0">
            <a:normAutofit/>
          </a:bodyPr>
          <a:lstStyle>
            <a:lvl1pPr marL="0" indent="0">
              <a:spcBef>
                <a:spcPts val="0"/>
              </a:spcBef>
              <a:buNone/>
              <a:defRPr lang="en-US" sz="1400" b="0" i="0" kern="1200" cap="none" spc="30" baseline="0" smtClean="0">
                <a:solidFill>
                  <a:schemeClr val="tx2"/>
                </a:solidFill>
                <a:latin typeface="+mn-lt"/>
                <a:ea typeface="+mn-ea"/>
                <a:cs typeface="Tahoma" pitchFamily="34" charset="0"/>
              </a:defRPr>
            </a:lvl1pPr>
            <a:lvl2pPr marL="171450" indent="1588">
              <a:buNone/>
              <a:defRPr>
                <a:solidFill>
                  <a:schemeClr val="bg2"/>
                </a:solidFill>
              </a:defRPr>
            </a:lvl2pPr>
            <a:lvl3pPr marL="344488" indent="6350">
              <a:buNone/>
              <a:defRPr>
                <a:solidFill>
                  <a:schemeClr val="bg2"/>
                </a:solidFill>
              </a:defRPr>
            </a:lvl3pPr>
            <a:lvl4pPr marL="515938" indent="3175">
              <a:buNone/>
              <a:defRPr>
                <a:solidFill>
                  <a:schemeClr val="bg2"/>
                </a:solidFill>
              </a:defRPr>
            </a:lvl4pPr>
            <a:lvl5pPr marL="688975" indent="-1588">
              <a:buNone/>
              <a:defRPr>
                <a:solidFill>
                  <a:schemeClr val="bg2"/>
                </a:solidFill>
              </a:defRPr>
            </a:lvl5pPr>
          </a:lstStyle>
          <a:p>
            <a:pPr marL="0" lvl="0" indent="0" algn="ctr" defTabSz="914400" rtl="0" eaLnBrk="1" latinLnBrk="0" hangingPunct="1">
              <a:spcBef>
                <a:spcPts val="600"/>
              </a:spcBef>
              <a:spcAft>
                <a:spcPts val="0"/>
              </a:spcAft>
              <a:buClr>
                <a:schemeClr val="accent1"/>
              </a:buClr>
              <a:buFont typeface="Arial" pitchFamily="34" charset="0"/>
              <a:buNone/>
            </a:pPr>
            <a:r>
              <a:rPr lang="en-US"/>
              <a:t>Click to edit Master text styles</a:t>
            </a:r>
          </a:p>
        </p:txBody>
      </p:sp>
      <p:sp>
        <p:nvSpPr>
          <p:cNvPr id="12" name="Title 11"/>
          <p:cNvSpPr>
            <a:spLocks noGrp="1"/>
          </p:cNvSpPr>
          <p:nvPr>
            <p:ph type="title"/>
          </p:nvPr>
        </p:nvSpPr>
        <p:spPr>
          <a:xfrm>
            <a:off x="2514600" y="975360"/>
            <a:ext cx="4114800" cy="701040"/>
          </a:xfrm>
        </p:spPr>
        <p:txBody>
          <a:bodyPr/>
          <a:lstStyle/>
          <a:p>
            <a:r>
              <a:rPr lang="en-US"/>
              <a:t>Click to edit Master title style</a:t>
            </a:r>
          </a:p>
        </p:txBody>
      </p:sp>
      <p:sp>
        <p:nvSpPr>
          <p:cNvPr id="13" name="Date Placeholder 12"/>
          <p:cNvSpPr>
            <a:spLocks noGrp="1"/>
          </p:cNvSpPr>
          <p:nvPr>
            <p:ph type="dt" sz="half" idx="14"/>
          </p:nvPr>
        </p:nvSpPr>
        <p:spPr>
          <a:xfrm>
            <a:off x="2981325" y="273180"/>
            <a:ext cx="3181350" cy="292100"/>
          </a:xfrm>
        </p:spPr>
        <p:txBody>
          <a:bodyPr/>
          <a:lstStyle/>
          <a:p>
            <a:fld id="{E1A6504E-5865-4C67-A5D6-51CD299A1437}" type="datetimeFigureOut">
              <a:rPr lang="en-US" smtClean="0"/>
              <a:t>6/24/2024</a:t>
            </a:fld>
            <a:endParaRPr lang="en-US"/>
          </a:p>
        </p:txBody>
      </p:sp>
      <p:sp>
        <p:nvSpPr>
          <p:cNvPr id="14" name="Slide Number Placeholder 13"/>
          <p:cNvSpPr>
            <a:spLocks noGrp="1"/>
          </p:cNvSpPr>
          <p:nvPr>
            <p:ph type="sldNum" sz="quarter" idx="15"/>
          </p:nvPr>
        </p:nvSpPr>
        <p:spPr>
          <a:xfrm>
            <a:off x="4038600" y="6172200"/>
            <a:ext cx="1066800" cy="304800"/>
          </a:xfrm>
        </p:spPr>
        <p:txBody>
          <a:bodyPr/>
          <a:lstStyle/>
          <a:p>
            <a:fld id="{04403CBD-B0AD-474A-A570-459006512689}" type="slidenum">
              <a:rPr lang="en-US" smtClean="0"/>
              <a:t>‹#›</a:t>
            </a:fld>
            <a:endParaRPr lang="en-US"/>
          </a:p>
        </p:txBody>
      </p:sp>
      <p:sp>
        <p:nvSpPr>
          <p:cNvPr id="15" name="Footer Placeholder 14"/>
          <p:cNvSpPr>
            <a:spLocks noGrp="1"/>
          </p:cNvSpPr>
          <p:nvPr>
            <p:ph type="ftr" sz="quarter" idx="16"/>
          </p:nvPr>
        </p:nvSpPr>
        <p:spPr>
          <a:xfrm>
            <a:off x="1447800" y="6486525"/>
            <a:ext cx="6248400" cy="29210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8" name="Rectangle 7"/>
          <p:cNvSpPr/>
          <p:nvPr/>
        </p:nvSpPr>
        <p:spPr bwMode="hidden">
          <a:xfrm>
            <a:off x="0" y="1335973"/>
            <a:ext cx="9144000" cy="552202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57200" y="2019301"/>
            <a:ext cx="8229600" cy="41173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81325" y="273180"/>
            <a:ext cx="3181350" cy="292100"/>
          </a:xfrm>
          <a:prstGeom prst="rect">
            <a:avLst/>
          </a:prstGeom>
        </p:spPr>
        <p:txBody>
          <a:bodyPr vert="horz" lIns="91440" tIns="45720" rIns="91440" bIns="45720" rtlCol="0" anchor="ctr">
            <a:noAutofit/>
          </a:bodyPr>
          <a:lstStyle>
            <a:lvl1pPr algn="ctr">
              <a:defRPr sz="1200" b="0" cap="all" spc="300" baseline="0">
                <a:solidFill>
                  <a:schemeClr val="tx1"/>
                </a:solidFill>
              </a:defRPr>
            </a:lvl1pPr>
          </a:lstStyle>
          <a:p>
            <a:fld id="{E1A6504E-5865-4C67-A5D6-51CD299A1437}" type="datetimeFigureOut">
              <a:rPr lang="en-US" smtClean="0"/>
              <a:t>6/24/2024</a:t>
            </a:fld>
            <a:endParaRPr lang="en-US"/>
          </a:p>
        </p:txBody>
      </p:sp>
      <p:sp>
        <p:nvSpPr>
          <p:cNvPr id="5" name="Footer Placeholder 4"/>
          <p:cNvSpPr>
            <a:spLocks noGrp="1"/>
          </p:cNvSpPr>
          <p:nvPr>
            <p:ph type="ftr" sz="quarter" idx="3"/>
          </p:nvPr>
        </p:nvSpPr>
        <p:spPr>
          <a:xfrm>
            <a:off x="1447800" y="6486525"/>
            <a:ext cx="6248400" cy="292100"/>
          </a:xfrm>
          <a:prstGeom prst="rect">
            <a:avLst/>
          </a:prstGeom>
        </p:spPr>
        <p:txBody>
          <a:bodyPr vert="horz" lIns="91440" tIns="45720" rIns="91440" bIns="45720" rtlCol="0" anchor="ctr">
            <a:normAutofit/>
          </a:bodyPr>
          <a:lstStyle>
            <a:lvl1pPr algn="ctr">
              <a:defRPr sz="1100" b="0" cap="all" spc="300" baseline="0">
                <a:solidFill>
                  <a:schemeClr val="tx1"/>
                </a:solidFill>
              </a:defRPr>
            </a:lvl1pPr>
          </a:lstStyle>
          <a:p>
            <a:endParaRPr lang="en-US"/>
          </a:p>
        </p:txBody>
      </p:sp>
      <p:sp>
        <p:nvSpPr>
          <p:cNvPr id="6" name="Slide Number Placeholder 5"/>
          <p:cNvSpPr>
            <a:spLocks noGrp="1"/>
          </p:cNvSpPr>
          <p:nvPr>
            <p:ph type="sldNum" sz="quarter" idx="4"/>
          </p:nvPr>
        </p:nvSpPr>
        <p:spPr>
          <a:xfrm>
            <a:off x="4038600" y="6172200"/>
            <a:ext cx="1066800" cy="304800"/>
          </a:xfrm>
          <a:prstGeom prst="rect">
            <a:avLst/>
          </a:prstGeom>
          <a:ln>
            <a:noFill/>
          </a:ln>
        </p:spPr>
        <p:txBody>
          <a:bodyPr vert="horz" lIns="0" tIns="0" rIns="0" bIns="0" rtlCol="0" anchor="ctr">
            <a:normAutofit/>
          </a:bodyPr>
          <a:lstStyle>
            <a:lvl1pPr algn="ctr">
              <a:defRPr sz="1200" b="1">
                <a:solidFill>
                  <a:schemeClr val="tx1"/>
                </a:solidFill>
              </a:defRPr>
            </a:lvl1pPr>
          </a:lstStyle>
          <a:p>
            <a:fld id="{04403CBD-B0AD-474A-A570-459006512689}" type="slidenum">
              <a:rPr lang="en-US" smtClean="0"/>
              <a:t>‹#›</a:t>
            </a:fld>
            <a:endParaRPr lang="en-US"/>
          </a:p>
        </p:txBody>
      </p:sp>
      <p:cxnSp>
        <p:nvCxnSpPr>
          <p:cNvPr id="10" name="Straight Connector 9"/>
          <p:cNvCxnSpPr/>
          <p:nvPr/>
        </p:nvCxnSpPr>
        <p:spPr>
          <a:xfrm>
            <a:off x="0" y="1331436"/>
            <a:ext cx="9144000" cy="1588"/>
          </a:xfrm>
          <a:prstGeom prst="line">
            <a:avLst/>
          </a:prstGeom>
          <a:ln w="12700">
            <a:solidFill>
              <a:schemeClr val="tx2">
                <a:lumMod val="75000"/>
              </a:schemeClr>
            </a:solidFill>
          </a:ln>
          <a:effectLst/>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2514600" y="975360"/>
            <a:ext cx="4114800" cy="701040"/>
          </a:xfrm>
          <a:prstGeom prst="rect">
            <a:avLst/>
          </a:prstGeom>
          <a:solidFill>
            <a:schemeClr val="tx1"/>
          </a:solidFill>
          <a:ln w="76200" cmpd="thinThick">
            <a:solidFill>
              <a:schemeClr val="tx1"/>
            </a:solidFill>
            <a:miter lim="800000"/>
          </a:ln>
        </p:spPr>
        <p:txBody>
          <a:bodyPr vert="horz" lIns="91440" tIns="45720" rIns="91440" bIns="45720" rtlCol="0" anchor="ctr"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ts val="400"/>
        </a:spcBef>
        <a:buNone/>
        <a:defRPr sz="1800" b="1" kern="1200" cap="all" spc="0" baseline="0">
          <a:solidFill>
            <a:schemeClr val="bg1">
              <a:lumMod val="75000"/>
              <a:lumOff val="25000"/>
            </a:schemeClr>
          </a:solidFill>
          <a:effectLst/>
          <a:latin typeface="+mj-lt"/>
          <a:ea typeface="+mj-ea"/>
          <a:cs typeface="Tunga" pitchFamily="2"/>
        </a:defRPr>
      </a:lvl1pPr>
    </p:titleStyle>
    <p:bodyStyle>
      <a:lvl1pPr marL="0" indent="0" algn="ctr" defTabSz="914400" rtl="0" eaLnBrk="1" latinLnBrk="0" hangingPunct="1">
        <a:lnSpc>
          <a:spcPct val="100000"/>
        </a:lnSpc>
        <a:spcBef>
          <a:spcPts val="600"/>
        </a:spcBef>
        <a:spcAft>
          <a:spcPts val="0"/>
        </a:spcAft>
        <a:buClr>
          <a:schemeClr val="accent1"/>
        </a:buClr>
        <a:buFontTx/>
        <a:buNone/>
        <a:defRPr sz="2000" b="0" i="0" kern="1200" cap="none" spc="30" baseline="0">
          <a:solidFill>
            <a:schemeClr val="tx1"/>
          </a:solidFill>
          <a:latin typeface="+mn-lt"/>
          <a:ea typeface="+mn-ea"/>
          <a:cs typeface="Tahoma" pitchFamily="34" charset="0"/>
        </a:defRPr>
      </a:lvl1pPr>
      <a:lvl2pPr marL="0" indent="0" algn="ctr" defTabSz="914400" rtl="0" eaLnBrk="1" latinLnBrk="0" hangingPunct="1">
        <a:lnSpc>
          <a:spcPct val="100000"/>
        </a:lnSpc>
        <a:spcBef>
          <a:spcPts val="1200"/>
        </a:spcBef>
        <a:buClr>
          <a:schemeClr val="accent1"/>
        </a:buClr>
        <a:buFontTx/>
        <a:buNone/>
        <a:defRPr sz="1800" kern="1200">
          <a:solidFill>
            <a:schemeClr val="tx2"/>
          </a:solidFill>
          <a:latin typeface="+mn-lt"/>
          <a:ea typeface="+mn-ea"/>
          <a:cs typeface="Tahoma" pitchFamily="34" charset="0"/>
        </a:defRPr>
      </a:lvl2pPr>
      <a:lvl3pPr marL="0" indent="0" algn="ctr" defTabSz="914400" rtl="0" eaLnBrk="1" latinLnBrk="0" hangingPunct="1">
        <a:lnSpc>
          <a:spcPct val="100000"/>
        </a:lnSpc>
        <a:spcBef>
          <a:spcPts val="1200"/>
        </a:spcBef>
        <a:buClr>
          <a:schemeClr val="accent1"/>
        </a:buClr>
        <a:buFontTx/>
        <a:buNone/>
        <a:defRPr sz="1600" kern="1200">
          <a:solidFill>
            <a:schemeClr val="tx1"/>
          </a:solidFill>
          <a:latin typeface="+mn-lt"/>
          <a:ea typeface="+mn-ea"/>
          <a:cs typeface="Tahoma" pitchFamily="34" charset="0"/>
        </a:defRPr>
      </a:lvl3pPr>
      <a:lvl4pPr marL="0" indent="0" algn="ctr" defTabSz="914400" rtl="0" eaLnBrk="1" latinLnBrk="0" hangingPunct="1">
        <a:lnSpc>
          <a:spcPct val="100000"/>
        </a:lnSpc>
        <a:spcBef>
          <a:spcPts val="1200"/>
        </a:spcBef>
        <a:buClr>
          <a:schemeClr val="accent1"/>
        </a:buClr>
        <a:buFontTx/>
        <a:buNone/>
        <a:defRPr sz="1400" kern="1200">
          <a:solidFill>
            <a:schemeClr val="tx2"/>
          </a:solidFill>
          <a:latin typeface="+mn-lt"/>
          <a:ea typeface="+mn-ea"/>
          <a:cs typeface="Tahoma" pitchFamily="34" charset="0"/>
        </a:defRPr>
      </a:lvl4pPr>
      <a:lvl5pPr marL="0" indent="0" algn="ctr" defTabSz="914400" rtl="0" eaLnBrk="1" latinLnBrk="0" hangingPunct="1">
        <a:lnSpc>
          <a:spcPct val="100000"/>
        </a:lnSpc>
        <a:spcBef>
          <a:spcPts val="1200"/>
        </a:spcBef>
        <a:buClr>
          <a:schemeClr val="accent1"/>
        </a:buClr>
        <a:buFontTx/>
        <a:buNone/>
        <a:defRPr sz="1400" kern="1200" baseline="0">
          <a:solidFill>
            <a:schemeClr val="tx1"/>
          </a:solidFill>
          <a:latin typeface="+mn-lt"/>
          <a:ea typeface="+mn-ea"/>
          <a:cs typeface="Tahoma" pitchFamily="34" charset="0"/>
        </a:defRPr>
      </a:lvl5pPr>
      <a:lvl6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6pPr>
      <a:lvl7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7pPr>
      <a:lvl8pPr marL="0" indent="0" algn="ctr" defTabSz="914400" rtl="0" eaLnBrk="1" latinLnBrk="0" hangingPunct="1">
        <a:lnSpc>
          <a:spcPct val="100000"/>
        </a:lnSpc>
        <a:spcBef>
          <a:spcPts val="1200"/>
        </a:spcBef>
        <a:buFont typeface="Arial" pitchFamily="34" charset="0"/>
        <a:buNone/>
        <a:defRPr sz="1400" kern="1200">
          <a:solidFill>
            <a:schemeClr val="tx2"/>
          </a:solidFill>
          <a:latin typeface="+mn-lt"/>
          <a:ea typeface="+mn-ea"/>
          <a:cs typeface="+mn-cs"/>
        </a:defRPr>
      </a:lvl8pPr>
      <a:lvl9pPr marL="0" indent="0" algn="ctr" defTabSz="914400" rtl="0" eaLnBrk="1" latinLnBrk="0" hangingPunct="1">
        <a:lnSpc>
          <a:spcPct val="100000"/>
        </a:lnSpc>
        <a:spcBef>
          <a:spcPts val="1200"/>
        </a:spcBef>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1EC78AB-B06D-BA8D-959F-38BA59E6A104}"/>
              </a:ext>
            </a:extLst>
          </p:cNvPr>
          <p:cNvSpPr>
            <a:spLocks noGrp="1"/>
          </p:cNvSpPr>
          <p:nvPr>
            <p:ph type="title"/>
          </p:nvPr>
        </p:nvSpPr>
        <p:spPr>
          <a:xfrm>
            <a:off x="2565400" y="2397760"/>
            <a:ext cx="4013200" cy="955040"/>
          </a:xfrm>
        </p:spPr>
        <p:txBody>
          <a:bodyPr>
            <a:noAutofit/>
          </a:bodyPr>
          <a:lstStyle/>
          <a:p>
            <a:r>
              <a:rPr lang="en-US" sz="2000" dirty="0"/>
              <a:t>Performance OPTIMIZATION TECHNIQUE</a:t>
            </a:r>
          </a:p>
        </p:txBody>
      </p:sp>
    </p:spTree>
    <p:extLst>
      <p:ext uri="{BB962C8B-B14F-4D97-AF65-F5344CB8AC3E}">
        <p14:creationId xmlns:p14="http://schemas.microsoft.com/office/powerpoint/2010/main" val="980003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a:bodyPr>
          <a:lstStyle/>
          <a:p>
            <a:r>
              <a:rPr lang="en-US" sz="2800" dirty="0"/>
              <a:t>Hardware optimization involves improving the performance and efficiency of computer hardware by utilizing various techniques to enhance its capabilities. Some common software optimization techniques are:</a:t>
            </a:r>
          </a:p>
          <a:p>
            <a:pPr lvl="2" indent="-342900"/>
            <a:r>
              <a:rPr lang="en-US" sz="2800" spc="30" dirty="0"/>
              <a:t>Upgrading optimization</a:t>
            </a:r>
          </a:p>
          <a:p>
            <a:pPr lvl="2" indent="-342900"/>
            <a:r>
              <a:rPr lang="en-US" sz="2800" spc="30" dirty="0"/>
              <a:t>Load Balancing optimization</a:t>
            </a:r>
          </a:p>
          <a:p>
            <a:pPr lvl="2" indent="-342900"/>
            <a:r>
              <a:rPr lang="en-US" sz="2800" spc="30" dirty="0"/>
              <a:t>Efficient Cooling optimization</a:t>
            </a:r>
          </a:p>
        </p:txBody>
      </p:sp>
      <p:sp>
        <p:nvSpPr>
          <p:cNvPr id="3" name="Title 2"/>
          <p:cNvSpPr>
            <a:spLocks noGrp="1"/>
          </p:cNvSpPr>
          <p:nvPr>
            <p:ph type="title"/>
          </p:nvPr>
        </p:nvSpPr>
        <p:spPr/>
        <p:txBody>
          <a:bodyPr/>
          <a:lstStyle/>
          <a:p>
            <a:r>
              <a:rPr lang="en-US" dirty="0"/>
              <a:t>HARDWARE OPTIMIZATION</a:t>
            </a:r>
          </a:p>
        </p:txBody>
      </p:sp>
    </p:spTree>
    <p:extLst>
      <p:ext uri="{BB962C8B-B14F-4D97-AF65-F5344CB8AC3E}">
        <p14:creationId xmlns:p14="http://schemas.microsoft.com/office/powerpoint/2010/main" val="33962641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pPr algn="l"/>
            <a:r>
              <a:rPr lang="en-US" sz="2800" dirty="0"/>
              <a:t>Upgrading hardware refers to the process of replacing or adding new components to a computer or electronic device to improve its performance, capabilities, or efficiency. </a:t>
            </a:r>
          </a:p>
          <a:p>
            <a:pPr algn="l"/>
            <a:r>
              <a:rPr lang="en-US" sz="2800" dirty="0"/>
              <a:t>This could involve :</a:t>
            </a:r>
          </a:p>
          <a:p>
            <a:pPr marL="342900" indent="-342900" algn="l">
              <a:buFont typeface="Arial" pitchFamily="34" charset="0"/>
              <a:buChar char="•"/>
            </a:pPr>
            <a:r>
              <a:rPr lang="en-US" sz="2800" dirty="0"/>
              <a:t>Better CPUs, more RAM</a:t>
            </a:r>
          </a:p>
        </p:txBody>
      </p:sp>
      <p:sp>
        <p:nvSpPr>
          <p:cNvPr id="3" name="Title 2"/>
          <p:cNvSpPr>
            <a:spLocks noGrp="1"/>
          </p:cNvSpPr>
          <p:nvPr>
            <p:ph type="title"/>
          </p:nvPr>
        </p:nvSpPr>
        <p:spPr>
          <a:xfrm>
            <a:off x="2514600" y="975360"/>
            <a:ext cx="4114800" cy="929640"/>
          </a:xfrm>
        </p:spPr>
        <p:txBody>
          <a:bodyPr>
            <a:normAutofit fontScale="90000"/>
          </a:bodyPr>
          <a:lstStyle/>
          <a:p>
            <a:pPr lvl="2" algn="ctr" rtl="0">
              <a:spcBef>
                <a:spcPts val="400"/>
              </a:spcBef>
            </a:pPr>
            <a:br>
              <a:rPr lang="en-US" sz="2800" spc="30" dirty="0"/>
            </a:br>
            <a:r>
              <a:rPr lang="en-US" sz="2700" b="1" kern="1200" cap="all" dirty="0">
                <a:solidFill>
                  <a:schemeClr val="bg1">
                    <a:lumMod val="75000"/>
                    <a:lumOff val="25000"/>
                  </a:schemeClr>
                </a:solidFill>
                <a:latin typeface="+mj-lt"/>
                <a:ea typeface="+mj-ea"/>
                <a:cs typeface="Tunga" pitchFamily="2"/>
              </a:rPr>
              <a:t>UPGRADING OPTIMIZATION</a:t>
            </a:r>
            <a:br>
              <a:rPr lang="en-US" sz="2800" spc="30" dirty="0"/>
            </a:br>
            <a:endParaRPr lang="en-US" dirty="0"/>
          </a:p>
        </p:txBody>
      </p:sp>
    </p:spTree>
    <p:extLst>
      <p:ext uri="{BB962C8B-B14F-4D97-AF65-F5344CB8AC3E}">
        <p14:creationId xmlns:p14="http://schemas.microsoft.com/office/powerpoint/2010/main" val="2915573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2020824"/>
            <a:ext cx="8229600" cy="3998976"/>
          </a:xfrm>
        </p:spPr>
        <p:txBody>
          <a:bodyPr>
            <a:normAutofit/>
          </a:bodyPr>
          <a:lstStyle/>
          <a:p>
            <a:pPr algn="l"/>
            <a:r>
              <a:rPr lang="en-US" sz="2800" dirty="0"/>
              <a:t>Load balancing is a technique used in computer networking to distribute incoming network traffic across multiple servers or resources. </a:t>
            </a:r>
          </a:p>
          <a:p>
            <a:pPr algn="l"/>
            <a:r>
              <a:rPr lang="en-US" sz="2800" dirty="0"/>
              <a:t>The goal of load balancing is to optimize resource utilization, maximize throughput, minimize response time, and avoid overload on any single server</a:t>
            </a:r>
          </a:p>
          <a:p>
            <a:pPr algn="l"/>
            <a:endParaRPr lang="en-US" sz="2800" dirty="0"/>
          </a:p>
          <a:p>
            <a:pPr algn="l"/>
            <a:endParaRPr lang="en-US" sz="2800" dirty="0"/>
          </a:p>
          <a:p>
            <a:pPr algn="l"/>
            <a:endParaRPr lang="en-US" sz="2800" dirty="0"/>
          </a:p>
          <a:p>
            <a:pPr algn="l"/>
            <a:endParaRPr lang="en-US" sz="2800" dirty="0"/>
          </a:p>
        </p:txBody>
      </p:sp>
      <p:sp>
        <p:nvSpPr>
          <p:cNvPr id="3" name="Title 2"/>
          <p:cNvSpPr>
            <a:spLocks noGrp="1"/>
          </p:cNvSpPr>
          <p:nvPr>
            <p:ph type="title"/>
          </p:nvPr>
        </p:nvSpPr>
        <p:spPr>
          <a:xfrm>
            <a:off x="2362200" y="762000"/>
            <a:ext cx="4114800" cy="914400"/>
          </a:xfrm>
        </p:spPr>
        <p:txBody>
          <a:bodyPr>
            <a:normAutofit fontScale="90000"/>
          </a:bodyPr>
          <a:lstStyle/>
          <a:p>
            <a:pPr lvl="2" algn="ctr" rtl="0">
              <a:spcBef>
                <a:spcPts val="400"/>
              </a:spcBef>
            </a:pPr>
            <a:r>
              <a:rPr lang="en-US" sz="2700" b="1" kern="1200" cap="all" dirty="0">
                <a:solidFill>
                  <a:schemeClr val="bg1">
                    <a:lumMod val="75000"/>
                    <a:lumOff val="25000"/>
                  </a:schemeClr>
                </a:solidFill>
                <a:latin typeface="+mj-lt"/>
                <a:ea typeface="+mj-ea"/>
                <a:cs typeface="Tunga" pitchFamily="2"/>
              </a:rPr>
              <a:t>LOAD BALANCING OPTIMIZATION</a:t>
            </a:r>
            <a:br>
              <a:rPr lang="en-US" sz="2800" spc="30" dirty="0"/>
            </a:br>
            <a:endParaRPr lang="en-US" dirty="0"/>
          </a:p>
        </p:txBody>
      </p:sp>
    </p:spTree>
    <p:extLst>
      <p:ext uri="{BB962C8B-B14F-4D97-AF65-F5344CB8AC3E}">
        <p14:creationId xmlns:p14="http://schemas.microsoft.com/office/powerpoint/2010/main" val="933779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723900" y="2286000"/>
            <a:ext cx="7696200" cy="4075176"/>
          </a:xfrm>
        </p:spPr>
        <p:txBody>
          <a:bodyPr/>
          <a:lstStyle/>
          <a:p>
            <a:endParaRPr lang="en-US" sz="2800" dirty="0"/>
          </a:p>
          <a:p>
            <a:r>
              <a:rPr lang="en-US" sz="2800" dirty="0"/>
              <a:t>Efficient cooling in the context of electronics and hardware refers to the process of managing and maintaining optimal operating temperatures for    components to prevent overheating and ensure proper functionality.</a:t>
            </a:r>
          </a:p>
          <a:p>
            <a:pPr algn="l"/>
            <a:r>
              <a:rPr lang="en-US" sz="2800" dirty="0"/>
              <a:t>This can be achieved through the use of cooling systems like fans,  liquid cooling solutions etc.</a:t>
            </a:r>
          </a:p>
        </p:txBody>
      </p:sp>
      <p:sp>
        <p:nvSpPr>
          <p:cNvPr id="3" name="Title 2"/>
          <p:cNvSpPr>
            <a:spLocks noGrp="1"/>
          </p:cNvSpPr>
          <p:nvPr>
            <p:ph type="title"/>
          </p:nvPr>
        </p:nvSpPr>
        <p:spPr>
          <a:xfrm>
            <a:off x="2590800" y="1066800"/>
            <a:ext cx="4114800" cy="929640"/>
          </a:xfrm>
        </p:spPr>
        <p:txBody>
          <a:bodyPr>
            <a:normAutofit fontScale="90000"/>
          </a:bodyPr>
          <a:lstStyle/>
          <a:p>
            <a:pPr lvl="2" algn="ctr" rtl="0">
              <a:spcBef>
                <a:spcPts val="400"/>
              </a:spcBef>
            </a:pPr>
            <a:br>
              <a:rPr lang="en-US" sz="2800" spc="30" dirty="0"/>
            </a:br>
            <a:r>
              <a:rPr lang="en-US" sz="2700" b="1" kern="1200" cap="all" dirty="0">
                <a:solidFill>
                  <a:schemeClr val="bg1">
                    <a:lumMod val="75000"/>
                    <a:lumOff val="25000"/>
                  </a:schemeClr>
                </a:solidFill>
                <a:latin typeface="+mj-lt"/>
                <a:ea typeface="+mj-ea"/>
                <a:cs typeface="Tunga" pitchFamily="2"/>
              </a:rPr>
              <a:t>EFFICIENT COOLING OPTIMIZATION</a:t>
            </a:r>
            <a:br>
              <a:rPr lang="en-US" sz="2700" b="1" kern="1200" cap="all" dirty="0">
                <a:solidFill>
                  <a:schemeClr val="bg1">
                    <a:lumMod val="75000"/>
                    <a:lumOff val="25000"/>
                  </a:schemeClr>
                </a:solidFill>
                <a:latin typeface="+mj-lt"/>
                <a:ea typeface="+mj-ea"/>
                <a:cs typeface="Tunga" pitchFamily="2"/>
              </a:rPr>
            </a:br>
            <a:endParaRPr lang="en-US" sz="2000" b="1" kern="1200" cap="all" dirty="0">
              <a:solidFill>
                <a:schemeClr val="bg1">
                  <a:lumMod val="75000"/>
                  <a:lumOff val="25000"/>
                </a:schemeClr>
              </a:solidFill>
              <a:latin typeface="+mj-lt"/>
              <a:ea typeface="+mj-ea"/>
              <a:cs typeface="Tunga" pitchFamily="2"/>
            </a:endParaRPr>
          </a:p>
        </p:txBody>
      </p:sp>
    </p:spTree>
    <p:extLst>
      <p:ext uri="{BB962C8B-B14F-4D97-AF65-F5344CB8AC3E}">
        <p14:creationId xmlns:p14="http://schemas.microsoft.com/office/powerpoint/2010/main" val="385683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a:xfrm>
            <a:off x="457200" y="1828800"/>
            <a:ext cx="8229600" cy="4303776"/>
          </a:xfrm>
        </p:spPr>
        <p:txBody>
          <a:bodyPr>
            <a:normAutofit lnSpcReduction="10000"/>
          </a:bodyPr>
          <a:lstStyle/>
          <a:p>
            <a:pPr algn="l"/>
            <a:r>
              <a:rPr lang="en-US" sz="2800" b="1" dirty="0"/>
              <a:t> Scalability </a:t>
            </a:r>
            <a:r>
              <a:rPr lang="en-US" sz="2800" dirty="0"/>
              <a:t>:- Better-performing systems can be scaled more easily, meaning they can be adjusted to meet increasing demands.   </a:t>
            </a:r>
          </a:p>
          <a:p>
            <a:pPr algn="l"/>
            <a:r>
              <a:rPr lang="en-US" sz="2800" dirty="0"/>
              <a:t>- Scalable systems can handle more users and more data effectively.</a:t>
            </a:r>
          </a:p>
          <a:p>
            <a:pPr algn="l"/>
            <a:r>
              <a:rPr lang="en-US" sz="2800" b="1" dirty="0"/>
              <a:t>Customer Retention:   </a:t>
            </a:r>
          </a:p>
          <a:p>
            <a:pPr algn="l"/>
            <a:r>
              <a:rPr lang="en-US" sz="2800" dirty="0"/>
              <a:t>- Better-performing systems attract and retain customers.  </a:t>
            </a:r>
          </a:p>
          <a:p>
            <a:pPr algn="l"/>
            <a:r>
              <a:rPr lang="en-US" sz="2800" dirty="0"/>
              <a:t> - Satisfied customers are more likely to return and increase brand loyalty.</a:t>
            </a:r>
          </a:p>
        </p:txBody>
      </p:sp>
      <p:sp>
        <p:nvSpPr>
          <p:cNvPr id="3" name="Title 2"/>
          <p:cNvSpPr>
            <a:spLocks noGrp="1"/>
          </p:cNvSpPr>
          <p:nvPr>
            <p:ph type="title"/>
          </p:nvPr>
        </p:nvSpPr>
        <p:spPr/>
        <p:txBody>
          <a:bodyPr/>
          <a:lstStyle/>
          <a:p>
            <a:r>
              <a:rPr lang="en-US" sz="2400" dirty="0"/>
              <a:t>importance</a:t>
            </a:r>
            <a:endParaRPr lang="en-US" dirty="0"/>
          </a:p>
        </p:txBody>
      </p:sp>
    </p:spTree>
    <p:extLst>
      <p:ext uri="{BB962C8B-B14F-4D97-AF65-F5344CB8AC3E}">
        <p14:creationId xmlns:p14="http://schemas.microsoft.com/office/powerpoint/2010/main" val="2707682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B00FB1-F224-E1B3-E230-B8B7E3D1FEA1}"/>
              </a:ext>
            </a:extLst>
          </p:cNvPr>
          <p:cNvSpPr>
            <a:spLocks noGrp="1"/>
          </p:cNvSpPr>
          <p:nvPr>
            <p:ph sz="quarter" idx="13"/>
          </p:nvPr>
        </p:nvSpPr>
        <p:spPr>
          <a:xfrm>
            <a:off x="381000" y="1524000"/>
            <a:ext cx="8229600" cy="5029200"/>
          </a:xfrm>
        </p:spPr>
        <p:txBody>
          <a:bodyPr>
            <a:normAutofit/>
          </a:bodyPr>
          <a:lstStyle/>
          <a:p>
            <a:pPr algn="l"/>
            <a:r>
              <a:rPr lang="en-US" sz="2800" b="1" dirty="0"/>
              <a:t>Business Benefits : </a:t>
            </a:r>
          </a:p>
          <a:p>
            <a:pPr algn="l"/>
            <a:r>
              <a:rPr lang="en-US" sz="2800" dirty="0"/>
              <a:t>- Better-performing systems prove to be more beneficial for businesses as they accomplish more tasks in less time.  </a:t>
            </a:r>
          </a:p>
          <a:p>
            <a:pPr algn="l"/>
            <a:r>
              <a:rPr lang="en-US" sz="2800" dirty="0"/>
              <a:t> - Improved performance speeds up business processes, leading to increased productivity and profit.</a:t>
            </a:r>
          </a:p>
          <a:p>
            <a:endParaRPr lang="en-US" sz="2800" dirty="0"/>
          </a:p>
          <a:p>
            <a:pPr algn="l"/>
            <a:r>
              <a:rPr lang="en-GB" sz="2800" dirty="0"/>
              <a:t>The importance of performance optimization clarifies that it is essential not only for users but also for business organizations and the overall quality of systems.</a:t>
            </a:r>
            <a:endParaRPr lang="en-US" sz="2800" dirty="0"/>
          </a:p>
          <a:p>
            <a:endParaRPr lang="en-US" sz="2800" dirty="0"/>
          </a:p>
        </p:txBody>
      </p:sp>
    </p:spTree>
    <p:extLst>
      <p:ext uri="{BB962C8B-B14F-4D97-AF65-F5344CB8AC3E}">
        <p14:creationId xmlns:p14="http://schemas.microsoft.com/office/powerpoint/2010/main" val="1518624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normAutofit lnSpcReduction="10000"/>
          </a:bodyPr>
          <a:lstStyle/>
          <a:p>
            <a:pPr algn="l"/>
            <a:r>
              <a:rPr lang="en-US" sz="2800" dirty="0"/>
              <a:t>Performance optimization techniques are essential for enhancing the efficiency and speed of software applications. Key strategies include code profiling to identify bottlenecks, optimizing algorithms for better performance, reducing memory usage. Additionally, efficient database querying, minimizing network latency, and using caching can significantly improve performance. Regularly monitoring and fine-tuning these elements ensures sustained optimal performance of applications.</a:t>
            </a:r>
          </a:p>
        </p:txBody>
      </p:sp>
      <p:sp>
        <p:nvSpPr>
          <p:cNvPr id="3" name="Title 2"/>
          <p:cNvSpPr>
            <a:spLocks noGrp="1"/>
          </p:cNvSpPr>
          <p:nvPr>
            <p:ph type="title"/>
          </p:nvPr>
        </p:nvSpPr>
        <p:spPr/>
        <p:txBody>
          <a:bodyPr/>
          <a:lstStyle/>
          <a:p>
            <a:r>
              <a:rPr lang="en-US" dirty="0"/>
              <a:t>CONCLUSION</a:t>
            </a:r>
          </a:p>
        </p:txBody>
      </p:sp>
    </p:spTree>
    <p:extLst>
      <p:ext uri="{BB962C8B-B14F-4D97-AF65-F5344CB8AC3E}">
        <p14:creationId xmlns:p14="http://schemas.microsoft.com/office/powerpoint/2010/main" val="3091832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457200" y="2020824"/>
            <a:ext cx="8382000" cy="4075176"/>
          </a:xfrm>
        </p:spPr>
        <p:txBody>
          <a:bodyPr>
            <a:normAutofit/>
          </a:bodyPr>
          <a:lstStyle/>
          <a:p>
            <a:r>
              <a:rPr lang="en-US" sz="2800" dirty="0"/>
              <a:t>Performance optimization is the process of refining the efficiency of systems  and applications</a:t>
            </a:r>
          </a:p>
          <a:p>
            <a:r>
              <a:rPr lang="en-US" sz="2800" dirty="0"/>
              <a:t>This process aims to improve speed, resources utilization and overall user experience</a:t>
            </a:r>
          </a:p>
          <a:p>
            <a:r>
              <a:rPr lang="en-US" sz="2800" dirty="0"/>
              <a:t>It play a key role in ensuring that the available </a:t>
            </a:r>
          </a:p>
          <a:p>
            <a:pPr marL="0" indent="0">
              <a:buNone/>
            </a:pPr>
            <a:r>
              <a:rPr lang="en-US" sz="2800" dirty="0"/>
              <a:t>    resources are put to the best use</a:t>
            </a:r>
          </a:p>
        </p:txBody>
      </p:sp>
      <p:sp>
        <p:nvSpPr>
          <p:cNvPr id="2" name="Title 1"/>
          <p:cNvSpPr>
            <a:spLocks noGrp="1"/>
          </p:cNvSpPr>
          <p:nvPr>
            <p:ph type="title"/>
          </p:nvPr>
        </p:nvSpPr>
        <p:spPr/>
        <p:txBody>
          <a:bodyPr/>
          <a:lstStyle/>
          <a:p>
            <a:r>
              <a:rPr lang="en-US" dirty="0"/>
              <a:t>Performance Optimization</a:t>
            </a:r>
          </a:p>
        </p:txBody>
      </p:sp>
    </p:spTree>
    <p:extLst>
      <p:ext uri="{BB962C8B-B14F-4D97-AF65-F5344CB8AC3E}">
        <p14:creationId xmlns:p14="http://schemas.microsoft.com/office/powerpoint/2010/main" val="8751229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pPr marL="0" indent="0">
              <a:buNone/>
            </a:pPr>
            <a:r>
              <a:rPr lang="en-US" sz="2800" dirty="0"/>
              <a:t>Performance Optimization utilizes various techniques, such as code optimization, algorithm optimization, CPU optimization, Memory </a:t>
            </a:r>
            <a:r>
              <a:rPr lang="en-US" sz="2800" dirty="0" err="1"/>
              <a:t>optimzation</a:t>
            </a:r>
            <a:r>
              <a:rPr lang="en-US" sz="2800" dirty="0"/>
              <a:t> etc.</a:t>
            </a:r>
          </a:p>
          <a:p>
            <a:pPr marL="0" indent="0">
              <a:buNone/>
            </a:pPr>
            <a:r>
              <a:rPr lang="en-US" sz="2800" dirty="0"/>
              <a:t>It primarily focuses on improving the computational efficiency of a system</a:t>
            </a:r>
            <a:r>
              <a:rPr lang="en-US" dirty="0"/>
              <a:t>.</a:t>
            </a:r>
          </a:p>
        </p:txBody>
      </p:sp>
      <p:sp>
        <p:nvSpPr>
          <p:cNvPr id="2" name="Title 1"/>
          <p:cNvSpPr>
            <a:spLocks noGrp="1"/>
          </p:cNvSpPr>
          <p:nvPr>
            <p:ph type="title"/>
          </p:nvPr>
        </p:nvSpPr>
        <p:spPr/>
        <p:txBody>
          <a:bodyPr/>
          <a:lstStyle/>
          <a:p>
            <a:r>
              <a:rPr lang="en-US" dirty="0"/>
              <a:t>Functionality and Features</a:t>
            </a:r>
          </a:p>
        </p:txBody>
      </p:sp>
    </p:spTree>
    <p:extLst>
      <p:ext uri="{BB962C8B-B14F-4D97-AF65-F5344CB8AC3E}">
        <p14:creationId xmlns:p14="http://schemas.microsoft.com/office/powerpoint/2010/main" val="3395768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F4AFFD-522E-2B8A-F32A-BFB0D71A0CB9}"/>
              </a:ext>
            </a:extLst>
          </p:cNvPr>
          <p:cNvSpPr>
            <a:spLocks noGrp="1"/>
          </p:cNvSpPr>
          <p:nvPr>
            <p:ph sz="quarter" idx="13"/>
          </p:nvPr>
        </p:nvSpPr>
        <p:spPr/>
        <p:txBody>
          <a:bodyPr/>
          <a:lstStyle/>
          <a:p>
            <a:r>
              <a:rPr lang="en-US" sz="2800" dirty="0"/>
              <a:t>There are two types of Performance Optimization Technique</a:t>
            </a:r>
          </a:p>
          <a:p>
            <a:pPr marL="457200" indent="-457200">
              <a:buFont typeface="Arial" panose="020B0604020202020204" pitchFamily="34" charset="0"/>
              <a:buChar char="•"/>
            </a:pPr>
            <a:r>
              <a:rPr lang="en-US" sz="2800" dirty="0"/>
              <a:t>Software optimization</a:t>
            </a:r>
          </a:p>
          <a:p>
            <a:pPr marL="457200" indent="-457200">
              <a:buFont typeface="Arial" panose="020B0604020202020204" pitchFamily="34" charset="0"/>
              <a:buChar char="•"/>
            </a:pPr>
            <a:r>
              <a:rPr lang="en-US" sz="2800" dirty="0"/>
              <a:t>Hardware optimization</a:t>
            </a:r>
          </a:p>
        </p:txBody>
      </p:sp>
      <p:sp>
        <p:nvSpPr>
          <p:cNvPr id="3" name="Title 2">
            <a:extLst>
              <a:ext uri="{FF2B5EF4-FFF2-40B4-BE49-F238E27FC236}">
                <a16:creationId xmlns:a16="http://schemas.microsoft.com/office/drawing/2014/main" id="{00A7BA7F-3FB9-5CB9-40B2-C0F7F2212442}"/>
              </a:ext>
            </a:extLst>
          </p:cNvPr>
          <p:cNvSpPr>
            <a:spLocks noGrp="1"/>
          </p:cNvSpPr>
          <p:nvPr>
            <p:ph type="title"/>
          </p:nvPr>
        </p:nvSpPr>
        <p:spPr/>
        <p:txBody>
          <a:bodyPr/>
          <a:lstStyle/>
          <a:p>
            <a:r>
              <a:rPr lang="en-US" dirty="0"/>
              <a:t>Types OF OPTIMIZATION</a:t>
            </a:r>
          </a:p>
        </p:txBody>
      </p:sp>
    </p:spTree>
    <p:extLst>
      <p:ext uri="{BB962C8B-B14F-4D97-AF65-F5344CB8AC3E}">
        <p14:creationId xmlns:p14="http://schemas.microsoft.com/office/powerpoint/2010/main" val="4219525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800" dirty="0"/>
              <a:t>Software optimization  techniques are used to improve  the performance of software applications.</a:t>
            </a:r>
          </a:p>
          <a:p>
            <a:r>
              <a:rPr lang="en-US" sz="2800" dirty="0"/>
              <a:t>Some common software optimization techniques are:</a:t>
            </a:r>
          </a:p>
          <a:p>
            <a:pPr lvl="2" indent="-342900"/>
            <a:r>
              <a:rPr lang="en-US" sz="2800" spc="30" dirty="0"/>
              <a:t>Code optimization</a:t>
            </a:r>
          </a:p>
          <a:p>
            <a:pPr lvl="2" indent="-342900"/>
            <a:r>
              <a:rPr lang="en-US" sz="2800" spc="30" dirty="0"/>
              <a:t>Algorithm optimization</a:t>
            </a:r>
          </a:p>
          <a:p>
            <a:pPr lvl="2" indent="-342900"/>
            <a:r>
              <a:rPr lang="en-US" sz="2800" spc="30" dirty="0"/>
              <a:t>Memory optimization</a:t>
            </a:r>
          </a:p>
          <a:p>
            <a:pPr lvl="2" indent="-342900"/>
            <a:r>
              <a:rPr lang="en-US" sz="2800" spc="30" dirty="0"/>
              <a:t>Parallel processing</a:t>
            </a:r>
          </a:p>
          <a:p>
            <a:endParaRPr lang="en-US" dirty="0">
              <a:solidFill>
                <a:schemeClr val="tx1">
                  <a:lumMod val="95000"/>
                  <a:lumOff val="5000"/>
                </a:schemeClr>
              </a:solidFill>
            </a:endParaRPr>
          </a:p>
        </p:txBody>
      </p:sp>
      <p:sp>
        <p:nvSpPr>
          <p:cNvPr id="2" name="Title 1"/>
          <p:cNvSpPr>
            <a:spLocks noGrp="1"/>
          </p:cNvSpPr>
          <p:nvPr>
            <p:ph type="title"/>
          </p:nvPr>
        </p:nvSpPr>
        <p:spPr/>
        <p:txBody>
          <a:bodyPr/>
          <a:lstStyle/>
          <a:p>
            <a:r>
              <a:rPr lang="en-US" dirty="0"/>
              <a:t>Software optimization</a:t>
            </a:r>
          </a:p>
        </p:txBody>
      </p:sp>
    </p:spTree>
    <p:extLst>
      <p:ext uri="{BB962C8B-B14F-4D97-AF65-F5344CB8AC3E}">
        <p14:creationId xmlns:p14="http://schemas.microsoft.com/office/powerpoint/2010/main" val="4040735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3"/>
          </p:nvPr>
        </p:nvSpPr>
        <p:spPr/>
        <p:txBody>
          <a:bodyPr/>
          <a:lstStyle/>
          <a:p>
            <a:r>
              <a:rPr lang="en-US" sz="2800" dirty="0"/>
              <a:t>Code optimization is a program modification strategy that are used to enhances the intermediate code, so a program utilizes the least potential memory, minimize its CPU time and offers high speed.</a:t>
            </a:r>
          </a:p>
        </p:txBody>
      </p:sp>
      <p:sp>
        <p:nvSpPr>
          <p:cNvPr id="3" name="Title 2"/>
          <p:cNvSpPr>
            <a:spLocks noGrp="1"/>
          </p:cNvSpPr>
          <p:nvPr>
            <p:ph type="title"/>
          </p:nvPr>
        </p:nvSpPr>
        <p:spPr/>
        <p:txBody>
          <a:bodyPr/>
          <a:lstStyle/>
          <a:p>
            <a:r>
              <a:rPr lang="en-US" dirty="0"/>
              <a:t>Code optimization</a:t>
            </a:r>
          </a:p>
        </p:txBody>
      </p:sp>
    </p:spTree>
    <p:extLst>
      <p:ext uri="{BB962C8B-B14F-4D97-AF65-F5344CB8AC3E}">
        <p14:creationId xmlns:p14="http://schemas.microsoft.com/office/powerpoint/2010/main" val="373746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r>
              <a:rPr lang="en-US" sz="2800" dirty="0"/>
              <a:t>Optimizing algorithms involves selecting the most efficient algorithm for specific task.</a:t>
            </a:r>
          </a:p>
          <a:p>
            <a:r>
              <a:rPr lang="en-US" sz="2800" dirty="0"/>
              <a:t>For example choosing a quicksort algorithm over a bubble sort algorithm can directly improve performance for sorting large database. </a:t>
            </a:r>
          </a:p>
        </p:txBody>
      </p:sp>
      <p:sp>
        <p:nvSpPr>
          <p:cNvPr id="2" name="Title 1"/>
          <p:cNvSpPr>
            <a:spLocks noGrp="1"/>
          </p:cNvSpPr>
          <p:nvPr>
            <p:ph type="title"/>
          </p:nvPr>
        </p:nvSpPr>
        <p:spPr/>
        <p:txBody>
          <a:bodyPr/>
          <a:lstStyle/>
          <a:p>
            <a:r>
              <a:rPr lang="en-US" dirty="0"/>
              <a:t>Algorithm optimization</a:t>
            </a:r>
          </a:p>
        </p:txBody>
      </p:sp>
    </p:spTree>
    <p:extLst>
      <p:ext uri="{BB962C8B-B14F-4D97-AF65-F5344CB8AC3E}">
        <p14:creationId xmlns:p14="http://schemas.microsoft.com/office/powerpoint/2010/main" val="3241728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r>
              <a:rPr lang="en-US" sz="2800" dirty="0"/>
              <a:t>Parallel processing in software optimization refers to the technique of breaking down a task into smaller subtasks that can be executed simultaneously on multiple processing units.</a:t>
            </a:r>
          </a:p>
          <a:p>
            <a:r>
              <a:rPr lang="en-US" sz="2800" dirty="0"/>
              <a:t> This approach can significantly improve the performance and speed of a program by utilizing the processing power of multiple cores or processors.</a:t>
            </a:r>
          </a:p>
        </p:txBody>
      </p:sp>
      <p:sp>
        <p:nvSpPr>
          <p:cNvPr id="2" name="Title 1"/>
          <p:cNvSpPr>
            <a:spLocks noGrp="1"/>
          </p:cNvSpPr>
          <p:nvPr>
            <p:ph type="title"/>
          </p:nvPr>
        </p:nvSpPr>
        <p:spPr/>
        <p:txBody>
          <a:bodyPr/>
          <a:lstStyle/>
          <a:p>
            <a:r>
              <a:rPr lang="en-US" dirty="0"/>
              <a:t>Parallel processing</a:t>
            </a:r>
          </a:p>
        </p:txBody>
      </p:sp>
    </p:spTree>
    <p:extLst>
      <p:ext uri="{BB962C8B-B14F-4D97-AF65-F5344CB8AC3E}">
        <p14:creationId xmlns:p14="http://schemas.microsoft.com/office/powerpoint/2010/main" val="2914218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Autofit/>
          </a:bodyPr>
          <a:lstStyle/>
          <a:p>
            <a:r>
              <a:rPr lang="en-US" sz="2800" dirty="0"/>
              <a:t>Memory optimization in software optimization is all about efficiently handling computer memory to ensure that programs run smoothly and use resources effectively. </a:t>
            </a:r>
          </a:p>
          <a:p>
            <a:r>
              <a:rPr lang="en-US" sz="2800" dirty="0"/>
              <a:t>It involves allocating memory when needed, deallocating it when no longer required, and optimizing memory usage to prevent issues like excessive memory consumption and memory leaks.</a:t>
            </a:r>
          </a:p>
        </p:txBody>
      </p:sp>
      <p:sp>
        <p:nvSpPr>
          <p:cNvPr id="2" name="Title 1"/>
          <p:cNvSpPr>
            <a:spLocks noGrp="1"/>
          </p:cNvSpPr>
          <p:nvPr>
            <p:ph type="title"/>
          </p:nvPr>
        </p:nvSpPr>
        <p:spPr/>
        <p:txBody>
          <a:bodyPr/>
          <a:lstStyle/>
          <a:p>
            <a:r>
              <a:rPr lang="en-US" dirty="0"/>
              <a:t>Memory optimization</a:t>
            </a:r>
          </a:p>
        </p:txBody>
      </p:sp>
    </p:spTree>
    <p:extLst>
      <p:ext uri="{BB962C8B-B14F-4D97-AF65-F5344CB8AC3E}">
        <p14:creationId xmlns:p14="http://schemas.microsoft.com/office/powerpoint/2010/main" val="407201937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ackTie">
  <a:themeElements>
    <a:clrScheme name="BlackTie">
      <a:dk1>
        <a:srgbClr val="000000"/>
      </a:dk1>
      <a:lt1>
        <a:srgbClr val="FFFFFF"/>
      </a:lt1>
      <a:dk2>
        <a:srgbClr val="46464A"/>
      </a:dk2>
      <a:lt2>
        <a:srgbClr val="E3DCCF"/>
      </a:lt2>
      <a:accent1>
        <a:srgbClr val="6F6F74"/>
      </a:accent1>
      <a:accent2>
        <a:srgbClr val="A7B789"/>
      </a:accent2>
      <a:accent3>
        <a:srgbClr val="BEAE98"/>
      </a:accent3>
      <a:accent4>
        <a:srgbClr val="92A9B9"/>
      </a:accent4>
      <a:accent5>
        <a:srgbClr val="9C8265"/>
      </a:accent5>
      <a:accent6>
        <a:srgbClr val="8D6974"/>
      </a:accent6>
      <a:hlink>
        <a:srgbClr val="67AABF"/>
      </a:hlink>
      <a:folHlink>
        <a:srgbClr val="B1B5AB"/>
      </a:folHlink>
    </a:clrScheme>
    <a:fontScheme name="BlackTie">
      <a:maj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Grek" typeface="Constantia"/>
        <a:font script="Cyrl" typeface="Constantia"/>
        <a:font script="Jpan" typeface="ＭＳ Ｐ明朝"/>
        <a:font script="Hang" typeface="궁서"/>
        <a:font script="Hans" typeface="仿宋"/>
        <a:font script="Hant" typeface="標楷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BlackTie">
      <a:fillStyleLst>
        <a:solidFill>
          <a:schemeClr val="phClr"/>
        </a:solidFill>
        <a:gradFill rotWithShape="1">
          <a:gsLst>
            <a:gs pos="0">
              <a:schemeClr val="phClr">
                <a:tint val="45000"/>
                <a:satMod val="220000"/>
              </a:schemeClr>
            </a:gs>
            <a:gs pos="30000">
              <a:schemeClr val="phClr">
                <a:tint val="61000"/>
                <a:satMod val="220000"/>
              </a:schemeClr>
            </a:gs>
            <a:gs pos="45000">
              <a:schemeClr val="phClr">
                <a:tint val="66000"/>
                <a:satMod val="240000"/>
              </a:schemeClr>
            </a:gs>
            <a:gs pos="55000">
              <a:schemeClr val="phClr">
                <a:tint val="66000"/>
                <a:satMod val="220000"/>
              </a:schemeClr>
            </a:gs>
            <a:gs pos="73000">
              <a:schemeClr val="phClr">
                <a:tint val="61000"/>
                <a:satMod val="220000"/>
              </a:schemeClr>
            </a:gs>
            <a:gs pos="100000">
              <a:schemeClr val="phClr">
                <a:tint val="45000"/>
                <a:satMod val="220000"/>
              </a:schemeClr>
            </a:gs>
          </a:gsLst>
          <a:lin ang="950000" scaled="1"/>
        </a:gradFill>
        <a:gradFill rotWithShape="1">
          <a:gsLst>
            <a:gs pos="0">
              <a:schemeClr val="phClr">
                <a:shade val="63000"/>
                <a:satMod val="110000"/>
              </a:schemeClr>
            </a:gs>
            <a:gs pos="30000">
              <a:schemeClr val="phClr">
                <a:shade val="90000"/>
                <a:satMod val="120000"/>
              </a:schemeClr>
            </a:gs>
            <a:gs pos="45000">
              <a:schemeClr val="phClr">
                <a:shade val="100000"/>
                <a:satMod val="128000"/>
              </a:schemeClr>
            </a:gs>
            <a:gs pos="55000">
              <a:schemeClr val="phClr">
                <a:shade val="100000"/>
                <a:satMod val="128000"/>
              </a:schemeClr>
            </a:gs>
            <a:gs pos="73000">
              <a:schemeClr val="phClr">
                <a:shade val="90000"/>
                <a:satMod val="120000"/>
              </a:schemeClr>
            </a:gs>
            <a:gs pos="100000">
              <a:schemeClr val="phClr">
                <a:shade val="63000"/>
                <a:satMod val="110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1909" dir="5400000" rotWithShape="0">
              <a:srgbClr val="000000">
                <a:alpha val="40000"/>
              </a:srgbClr>
            </a:outerShdw>
          </a:effectLst>
        </a:effectStyle>
        <a:effectStyle>
          <a:effectLst>
            <a:outerShdw blurRad="57150" dist="38100" dir="5400000" algn="br" rotWithShape="0">
              <a:srgbClr val="000000">
                <a:alpha val="57000"/>
              </a:srgbClr>
            </a:outerShdw>
          </a:effectLst>
          <a:scene3d>
            <a:camera prst="orthographicFront">
              <a:rot lat="0" lon="0" rev="0"/>
            </a:camera>
            <a:lightRig rig="twoPt" dir="t">
              <a:rot lat="0" lon="0" rev="1800000"/>
            </a:lightRig>
          </a:scene3d>
          <a:sp3d>
            <a:bevelT w="44450" h="31750" prst="coolSlant"/>
          </a:sp3d>
        </a:effectStyle>
      </a:effectStyleLst>
      <a:bgFillStyleLst>
        <a:solidFill>
          <a:schemeClr val="phClr"/>
        </a:solidFill>
        <a:blipFill rotWithShape="1">
          <a:blip xmlns:r="http://schemas.openxmlformats.org/officeDocument/2006/relationships" r:embed="rId1">
            <a:duotone>
              <a:schemeClr val="phClr">
                <a:tint val="95000"/>
              </a:schemeClr>
              <a:schemeClr val="phClr">
                <a:shade val="20000"/>
              </a:schemeClr>
            </a:duotone>
          </a:blip>
          <a:stretch/>
        </a:blipFill>
        <a:gradFill rotWithShape="1">
          <a:gsLst>
            <a:gs pos="0">
              <a:schemeClr val="phClr">
                <a:tint val="40000"/>
                <a:satMod val="350000"/>
              </a:schemeClr>
            </a:gs>
            <a:gs pos="40000">
              <a:schemeClr val="phClr">
                <a:tint val="45000"/>
                <a:shade val="99000"/>
                <a:satMod val="350000"/>
              </a:schemeClr>
            </a:gs>
            <a:gs pos="100000">
              <a:schemeClr val="phClr">
                <a:shade val="30000"/>
                <a:satMod val="255000"/>
              </a:schemeClr>
            </a:gs>
          </a:gsLst>
          <a:path path="circle">
            <a:fillToRect l="50000" t="-80000" r="50000" b="18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Black Tie</Template>
  <TotalTime>187</TotalTime>
  <Words>677</Words>
  <Application>Microsoft Office PowerPoint</Application>
  <PresentationFormat>On-screen Show (4:3)</PresentationFormat>
  <Paragraphs>63</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Garamond</vt:lpstr>
      <vt:lpstr>BlackTie</vt:lpstr>
      <vt:lpstr>Performance OPTIMIZATION TECHNIQUE</vt:lpstr>
      <vt:lpstr>Performance Optimization</vt:lpstr>
      <vt:lpstr>Functionality and Features</vt:lpstr>
      <vt:lpstr>Types OF OPTIMIZATION</vt:lpstr>
      <vt:lpstr>Software optimization</vt:lpstr>
      <vt:lpstr>Code optimization</vt:lpstr>
      <vt:lpstr>Algorithm optimization</vt:lpstr>
      <vt:lpstr>Parallel processing</vt:lpstr>
      <vt:lpstr>Memory optimization</vt:lpstr>
      <vt:lpstr>HARDWARE OPTIMIZATION</vt:lpstr>
      <vt:lpstr> UPGRADING OPTIMIZATION </vt:lpstr>
      <vt:lpstr>LOAD BALANCING OPTIMIZATION </vt:lpstr>
      <vt:lpstr> EFFICIENT COOLING OPTIMIZATION </vt:lpstr>
      <vt:lpstr>importance</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optimization</dc:title>
  <dc:creator>Konain</dc:creator>
  <cp:lastModifiedBy>shehnaz fatima</cp:lastModifiedBy>
  <cp:revision>33</cp:revision>
  <dcterms:created xsi:type="dcterms:W3CDTF">2024-06-13T16:13:48Z</dcterms:created>
  <dcterms:modified xsi:type="dcterms:W3CDTF">2024-06-24T09:12:56Z</dcterms:modified>
</cp:coreProperties>
</file>