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427C-E96A-0C62-CE29-6B778A678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&amp; algorithm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768CD-D88C-C90A-0F5C-9784A347E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795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F623-1FD0-7232-3F01-5771C5CF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	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EAC5-6804-14C1-9142-303A8A25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 It is a particular way of storing and organizing data in a computer so that it can be used efficiently.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/>
              <a:t> We organize the data according to our own requirement.</a:t>
            </a:r>
          </a:p>
          <a:p>
            <a:pPr marL="0" indent="0" algn="just">
              <a:buNone/>
            </a:pPr>
            <a:r>
              <a:rPr lang="en-US" sz="3200" b="1" dirty="0"/>
              <a:t>Example:</a:t>
            </a:r>
          </a:p>
          <a:p>
            <a:pPr marL="742950" lvl="1" indent="-514350" algn="just">
              <a:buFont typeface="+mj-lt"/>
              <a:buAutoNum type="arabicPeriod"/>
            </a:pPr>
            <a:r>
              <a:rPr lang="en-US" sz="3000" dirty="0"/>
              <a:t>Dictionary </a:t>
            </a:r>
          </a:p>
          <a:p>
            <a:pPr marL="742950" lvl="1" indent="-514350" algn="just">
              <a:buFont typeface="+mj-lt"/>
              <a:buAutoNum type="arabicPeriod"/>
            </a:pPr>
            <a:r>
              <a:rPr lang="en-US" sz="3000" dirty="0"/>
              <a:t>Map</a:t>
            </a:r>
          </a:p>
          <a:p>
            <a:pPr marL="228600" lvl="1" indent="0" algn="just">
              <a:buNone/>
            </a:pP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76416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20E1-769D-84AD-02B0-24702992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data structure resides?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0419-A63A-A1BF-2FF0-5C0A47F8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</a:t>
            </a:r>
          </a:p>
          <a:p>
            <a:pPr algn="just"/>
            <a:r>
              <a:rPr lang="en-US" sz="3200" dirty="0"/>
              <a:t>The memory blocks in the RAM is the data structure.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9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074-8CC7-D415-4018-14BE37DE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86D7-BEEE-BE9D-1531-E122661B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data structure</a:t>
            </a:r>
          </a:p>
          <a:p>
            <a:r>
              <a:rPr lang="en-US" sz="3200" dirty="0"/>
              <a:t>Non linear data structure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7341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51F7-137D-2F14-842A-4D497066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399B-0B29-0CAA-BF2E-C02ADEDA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Array</a:t>
            </a:r>
          </a:p>
          <a:p>
            <a:r>
              <a:rPr lang="en-US" sz="3200" dirty="0"/>
              <a:t>Dynamic Array</a:t>
            </a:r>
          </a:p>
          <a:p>
            <a:r>
              <a:rPr lang="en-US" sz="3200" dirty="0"/>
              <a:t>Linked list</a:t>
            </a:r>
          </a:p>
          <a:p>
            <a:r>
              <a:rPr lang="en-US" sz="3200" dirty="0"/>
              <a:t>Stack</a:t>
            </a:r>
          </a:p>
          <a:p>
            <a:r>
              <a:rPr lang="en-US" sz="3200" dirty="0"/>
              <a:t>Queue etc.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167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47A3-D286-F6A8-4847-271F40F2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5184-6085-A41B-AA08-9B29E1D7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BST</a:t>
            </a:r>
            <a:endParaRPr lang="en-US" sz="3200" dirty="0"/>
          </a:p>
          <a:p>
            <a:r>
              <a:rPr lang="en-US" sz="3200" dirty="0"/>
              <a:t>B Tree</a:t>
            </a:r>
          </a:p>
          <a:p>
            <a:r>
              <a:rPr lang="en-US" sz="3200" dirty="0"/>
              <a:t>B+ Tree</a:t>
            </a:r>
          </a:p>
          <a:p>
            <a:r>
              <a:rPr lang="en-US" sz="3200" dirty="0"/>
              <a:t>Graph etc.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09285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92A2-503A-FEEB-B45D-FCC608FD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8A8-9B90-0BA0-A6ED-5F892053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An algorithm is the step by step linguistic representation of logic to solve a given problem.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74999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4153C-191E-41F6-B323-F046E90A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3478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</TotalTime>
  <Words>122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Data structure &amp; algorithm</vt:lpstr>
      <vt:lpstr>Data Structure  </vt:lpstr>
      <vt:lpstr>Where are data structure resides?</vt:lpstr>
      <vt:lpstr>Classification of data structure</vt:lpstr>
      <vt:lpstr>Linear data structure</vt:lpstr>
      <vt:lpstr>Non linear data structure</vt:lpstr>
      <vt:lpstr>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Noreen Maryam</dc:creator>
  <cp:lastModifiedBy>Noreen Maryam</cp:lastModifiedBy>
  <cp:revision>8</cp:revision>
  <dcterms:created xsi:type="dcterms:W3CDTF">2024-03-04T21:49:45Z</dcterms:created>
  <dcterms:modified xsi:type="dcterms:W3CDTF">2024-03-05T20:39:53Z</dcterms:modified>
</cp:coreProperties>
</file>