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3F3273-B262-4D77-84AB-CFF8397A1C5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290396D-B1DD-4E78-BD4D-8CC7D9FF8B0A}">
      <dgm:prSet/>
      <dgm:spPr/>
      <dgm:t>
        <a:bodyPr/>
        <a:lstStyle/>
        <a:p>
          <a:r>
            <a:rPr lang="en-US"/>
            <a:t>THANK</a:t>
          </a:r>
        </a:p>
      </dgm:t>
    </dgm:pt>
    <dgm:pt modelId="{BBBF9464-5D4D-4947-B2ED-38DAA41F0D65}" type="parTrans" cxnId="{3F4B34B6-3F92-4325-804C-6FD0F4D9D830}">
      <dgm:prSet/>
      <dgm:spPr/>
      <dgm:t>
        <a:bodyPr/>
        <a:lstStyle/>
        <a:p>
          <a:endParaRPr lang="en-US"/>
        </a:p>
      </dgm:t>
    </dgm:pt>
    <dgm:pt modelId="{A7A5E6C7-3428-4AF2-8E95-F87722074EC3}" type="sibTrans" cxnId="{3F4B34B6-3F92-4325-804C-6FD0F4D9D830}">
      <dgm:prSet/>
      <dgm:spPr/>
      <dgm:t>
        <a:bodyPr/>
        <a:lstStyle/>
        <a:p>
          <a:endParaRPr lang="en-US"/>
        </a:p>
      </dgm:t>
    </dgm:pt>
    <dgm:pt modelId="{D95A3178-11FC-4F2F-878E-E76C947CDB4A}">
      <dgm:prSet/>
      <dgm:spPr/>
      <dgm:t>
        <a:bodyPr/>
        <a:lstStyle/>
        <a:p>
          <a:r>
            <a:rPr lang="en-US"/>
            <a:t>YOU</a:t>
          </a:r>
        </a:p>
      </dgm:t>
    </dgm:pt>
    <dgm:pt modelId="{8B0C4DDB-8134-40F6-86AD-3B0A076D534F}" type="parTrans" cxnId="{2E3452E1-3456-449B-AD1F-F312C969CFCE}">
      <dgm:prSet/>
      <dgm:spPr/>
      <dgm:t>
        <a:bodyPr/>
        <a:lstStyle/>
        <a:p>
          <a:endParaRPr lang="en-US"/>
        </a:p>
      </dgm:t>
    </dgm:pt>
    <dgm:pt modelId="{42ED9FC1-7FBC-4982-A180-9647280B24DA}" type="sibTrans" cxnId="{2E3452E1-3456-449B-AD1F-F312C969CFCE}">
      <dgm:prSet/>
      <dgm:spPr/>
      <dgm:t>
        <a:bodyPr/>
        <a:lstStyle/>
        <a:p>
          <a:endParaRPr lang="en-US"/>
        </a:p>
      </dgm:t>
    </dgm:pt>
    <dgm:pt modelId="{61FD2C5C-EE36-4BB5-80E0-4B85C5888CC6}" type="pres">
      <dgm:prSet presAssocID="{F93F3273-B262-4D77-84AB-CFF8397A1C58}" presName="linear" presStyleCnt="0">
        <dgm:presLayoutVars>
          <dgm:animLvl val="lvl"/>
          <dgm:resizeHandles val="exact"/>
        </dgm:presLayoutVars>
      </dgm:prSet>
      <dgm:spPr/>
    </dgm:pt>
    <dgm:pt modelId="{F2D7A153-13C9-48FA-A739-A0A4253D0AC5}" type="pres">
      <dgm:prSet presAssocID="{D290396D-B1DD-4E78-BD4D-8CC7D9FF8B0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CBC9FF8-A735-42F6-9C66-B2BF2E8F2536}" type="pres">
      <dgm:prSet presAssocID="{A7A5E6C7-3428-4AF2-8E95-F87722074EC3}" presName="spacer" presStyleCnt="0"/>
      <dgm:spPr/>
    </dgm:pt>
    <dgm:pt modelId="{D582D607-67C5-4393-9AF9-2191D8BA7E41}" type="pres">
      <dgm:prSet presAssocID="{D95A3178-11FC-4F2F-878E-E76C947CDB4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4DE46768-5025-4328-8777-89EC36E8E1F9}" type="presOf" srcId="{D95A3178-11FC-4F2F-878E-E76C947CDB4A}" destId="{D582D607-67C5-4393-9AF9-2191D8BA7E41}" srcOrd="0" destOrd="0" presId="urn:microsoft.com/office/officeart/2005/8/layout/vList2"/>
    <dgm:cxn modelId="{1EADC453-17BA-42C0-BCA1-3FDE995A7DC6}" type="presOf" srcId="{F93F3273-B262-4D77-84AB-CFF8397A1C58}" destId="{61FD2C5C-EE36-4BB5-80E0-4B85C5888CC6}" srcOrd="0" destOrd="0" presId="urn:microsoft.com/office/officeart/2005/8/layout/vList2"/>
    <dgm:cxn modelId="{3F4B34B6-3F92-4325-804C-6FD0F4D9D830}" srcId="{F93F3273-B262-4D77-84AB-CFF8397A1C58}" destId="{D290396D-B1DD-4E78-BD4D-8CC7D9FF8B0A}" srcOrd="0" destOrd="0" parTransId="{BBBF9464-5D4D-4947-B2ED-38DAA41F0D65}" sibTransId="{A7A5E6C7-3428-4AF2-8E95-F87722074EC3}"/>
    <dgm:cxn modelId="{2E3452E1-3456-449B-AD1F-F312C969CFCE}" srcId="{F93F3273-B262-4D77-84AB-CFF8397A1C58}" destId="{D95A3178-11FC-4F2F-878E-E76C947CDB4A}" srcOrd="1" destOrd="0" parTransId="{8B0C4DDB-8134-40F6-86AD-3B0A076D534F}" sibTransId="{42ED9FC1-7FBC-4982-A180-9647280B24DA}"/>
    <dgm:cxn modelId="{D10252F4-9A25-4896-9158-4BBCC6E26357}" type="presOf" srcId="{D290396D-B1DD-4E78-BD4D-8CC7D9FF8B0A}" destId="{F2D7A153-13C9-48FA-A739-A0A4253D0AC5}" srcOrd="0" destOrd="0" presId="urn:microsoft.com/office/officeart/2005/8/layout/vList2"/>
    <dgm:cxn modelId="{D3421017-FA90-4DE9-9F6E-A01E0B3873C8}" type="presParOf" srcId="{61FD2C5C-EE36-4BB5-80E0-4B85C5888CC6}" destId="{F2D7A153-13C9-48FA-A739-A0A4253D0AC5}" srcOrd="0" destOrd="0" presId="urn:microsoft.com/office/officeart/2005/8/layout/vList2"/>
    <dgm:cxn modelId="{F8EEC931-CEC8-45C3-9C09-27F601243938}" type="presParOf" srcId="{61FD2C5C-EE36-4BB5-80E0-4B85C5888CC6}" destId="{BCBC9FF8-A735-42F6-9C66-B2BF2E8F2536}" srcOrd="1" destOrd="0" presId="urn:microsoft.com/office/officeart/2005/8/layout/vList2"/>
    <dgm:cxn modelId="{FDB14C35-1428-4514-9E0D-DB00CF06B89D}" type="presParOf" srcId="{61FD2C5C-EE36-4BB5-80E0-4B85C5888CC6}" destId="{D582D607-67C5-4393-9AF9-2191D8BA7E41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D7A153-13C9-48FA-A739-A0A4253D0AC5}">
      <dsp:nvSpPr>
        <dsp:cNvPr id="0" name=""/>
        <dsp:cNvSpPr/>
      </dsp:nvSpPr>
      <dsp:spPr>
        <a:xfrm>
          <a:off x="0" y="326118"/>
          <a:ext cx="859631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THANK</a:t>
          </a:r>
        </a:p>
      </dsp:txBody>
      <dsp:txXfrm>
        <a:off x="74249" y="400367"/>
        <a:ext cx="8447815" cy="1372502"/>
      </dsp:txXfrm>
    </dsp:sp>
    <dsp:sp modelId="{D582D607-67C5-4393-9AF9-2191D8BA7E41}">
      <dsp:nvSpPr>
        <dsp:cNvPr id="0" name=""/>
        <dsp:cNvSpPr/>
      </dsp:nvSpPr>
      <dsp:spPr>
        <a:xfrm>
          <a:off x="0" y="2034318"/>
          <a:ext cx="8596313" cy="1521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YOU</a:t>
          </a:r>
        </a:p>
      </dsp:txBody>
      <dsp:txXfrm>
        <a:off x="74249" y="2108567"/>
        <a:ext cx="8447815" cy="13725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19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87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23888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50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371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679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597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86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01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0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1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5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34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4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3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9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8456-F0CB-4569-A0B3-50EA9EAC6B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Structure &amp;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38A2-AB2D-4CF5-9264-6B4835A930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Lecture#10</a:t>
            </a:r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ACA75-5F90-5E60-8A17-BC2E2F09A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>
            <a:normAutofit/>
          </a:bodyPr>
          <a:lstStyle/>
          <a:p>
            <a:r>
              <a:rPr lang="en-US" dirty="0"/>
              <a:t>Graph Traversal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D83F-D9DF-8262-C1C3-A7D18CCB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9563" y="2160589"/>
            <a:ext cx="4064439" cy="3880773"/>
          </a:xfrm>
        </p:spPr>
        <p:txBody>
          <a:bodyPr>
            <a:normAutofit/>
          </a:bodyPr>
          <a:lstStyle/>
          <a:p>
            <a:r>
              <a:rPr lang="en-US" dirty="0"/>
              <a:t>There are two main ways to traverse a graph:</a:t>
            </a:r>
          </a:p>
          <a:p>
            <a:pPr lvl="1"/>
            <a:r>
              <a:rPr lang="en-US" dirty="0"/>
              <a:t>Breadth First Search (visit and explore the node completely before visiting new one)</a:t>
            </a:r>
          </a:p>
          <a:p>
            <a:pPr lvl="1"/>
            <a:r>
              <a:rPr lang="en-US" dirty="0"/>
              <a:t>Depth First Search (visit and when you reach at new vertex start exploring that)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E76C74E8-E1F7-4BAC-2056-BBBB31A4D6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13" r="28321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2090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6C70-1F67-2266-F80D-20045D71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Breadth First Search</a:t>
            </a:r>
            <a:endParaRPr lang="en-PK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2FAFA90-2D0F-D9DF-2AB8-3139CA6F72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1954817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69BDF23-00D3-0529-4B81-C87F15AF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Output:</a:t>
            </a:r>
          </a:p>
          <a:p>
            <a:pPr lvl="1"/>
            <a:r>
              <a:rPr lang="en-US" sz="1300" dirty="0"/>
              <a:t>1 2 4 5 3 6 7</a:t>
            </a:r>
          </a:p>
        </p:txBody>
      </p:sp>
    </p:spTree>
    <p:extLst>
      <p:ext uri="{BB962C8B-B14F-4D97-AF65-F5344CB8AC3E}">
        <p14:creationId xmlns:p14="http://schemas.microsoft.com/office/powerpoint/2010/main" val="1228059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39F44-FF6F-23E6-1636-71C7FAC1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BFS (cont…)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341453-B4E9-D116-7A9C-570EC8B4C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2417104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223217-98E6-6541-C34C-FDA4A0BD5DD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Output:</a:t>
            </a:r>
          </a:p>
          <a:p>
            <a:pPr lvl="1"/>
            <a:r>
              <a:rPr lang="en-US" sz="1500" dirty="0"/>
              <a:t>1 2 3 4 5 6 7 8 9 10 11 12</a:t>
            </a:r>
            <a:endParaRPr lang="en-PK" sz="1500" dirty="0"/>
          </a:p>
          <a:p>
            <a:endParaRPr lang="en-PK" sz="1500" dirty="0"/>
          </a:p>
        </p:txBody>
      </p:sp>
    </p:spTree>
    <p:extLst>
      <p:ext uri="{BB962C8B-B14F-4D97-AF65-F5344CB8AC3E}">
        <p14:creationId xmlns:p14="http://schemas.microsoft.com/office/powerpoint/2010/main" val="1177174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AA3A-6006-4E77-D40C-20D995A4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BFS(cont…)</a:t>
            </a:r>
            <a:endParaRPr lang="en-PK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07F3550-729B-0EBD-5FC4-16CAFFB2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BFS:</a:t>
            </a:r>
          </a:p>
          <a:p>
            <a:pPr lvl="1"/>
            <a:r>
              <a:rPr lang="en-US" dirty="0"/>
              <a:t>1 2 4 5 7 8 3 6 10 9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5C94B8-99C8-716B-858D-9A4C1E643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50" y="1930400"/>
            <a:ext cx="46291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57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45437-DD78-7C6E-CF7A-AFD43DE3B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Depth First Search</a:t>
            </a:r>
            <a:endParaRPr lang="en-PK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BF7E7C0-D735-259D-BF13-5DAD01E5C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1954817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7D38784-4482-7D48-9B90-892B7F72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DFS:</a:t>
            </a:r>
          </a:p>
          <a:p>
            <a:pPr lvl="1"/>
            <a:r>
              <a:rPr lang="en-US" sz="1300" dirty="0"/>
              <a:t>1 2 7 6 3 4 5</a:t>
            </a:r>
          </a:p>
        </p:txBody>
      </p:sp>
    </p:spTree>
    <p:extLst>
      <p:ext uri="{BB962C8B-B14F-4D97-AF65-F5344CB8AC3E}">
        <p14:creationId xmlns:p14="http://schemas.microsoft.com/office/powerpoint/2010/main" val="131732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4C775-271A-8F7C-375F-B12F6BE66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DFS(cont…)</a:t>
            </a:r>
            <a:endParaRPr lang="en-PK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553491D5-2E61-D6C2-66C2-BAFBD0A25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2417104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87CE61-B65C-9A92-0B7B-61CE6C0A6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DFS:</a:t>
            </a:r>
          </a:p>
          <a:p>
            <a:pPr lvl="1"/>
            <a:r>
              <a:rPr lang="en-US" sz="1300" dirty="0"/>
              <a:t>1 2 5 9 10 6 3 4 8 7 11 12</a:t>
            </a:r>
          </a:p>
        </p:txBody>
      </p:sp>
    </p:spTree>
    <p:extLst>
      <p:ext uri="{BB962C8B-B14F-4D97-AF65-F5344CB8AC3E}">
        <p14:creationId xmlns:p14="http://schemas.microsoft.com/office/powerpoint/2010/main" val="348578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F360-B2C7-2989-64A4-3DF666C8A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DFS (cont…)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CE0E18-16EF-6D95-D25A-72E5AE4DF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020" y="2159331"/>
            <a:ext cx="4720197" cy="388236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BA06C17-EBF6-D053-D654-33D5BEA12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en-US" sz="1500" dirty="0"/>
              <a:t>DFS:</a:t>
            </a:r>
          </a:p>
          <a:p>
            <a:pPr lvl="1"/>
            <a:r>
              <a:rPr lang="en-US" sz="1300" dirty="0"/>
              <a:t>1 2 5 6 7 8 4 3 10 9</a:t>
            </a:r>
          </a:p>
          <a:p>
            <a:pPr lvl="1"/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88924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44CB09-19A0-9607-2741-03479887C676}"/>
              </a:ext>
            </a:extLst>
          </p:cNvPr>
          <p:cNvGraphicFramePr>
            <a:graphicFrameLocks noGrp="1"/>
          </p:cNvGraphicFramePr>
          <p:nvPr>
            <p:ph idx="4294967295"/>
          </p:nvPr>
        </p:nvGraphicFramePr>
        <p:xfrm>
          <a:off x="0" y="2160588"/>
          <a:ext cx="85963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77456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144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Data Structure &amp; Algorithm</vt:lpstr>
      <vt:lpstr>Graph Traversal</vt:lpstr>
      <vt:lpstr>Breadth First Search</vt:lpstr>
      <vt:lpstr>BFS (cont…)</vt:lpstr>
      <vt:lpstr>BFS(cont…)</vt:lpstr>
      <vt:lpstr>Depth First Search</vt:lpstr>
      <vt:lpstr>DFS(cont…)</vt:lpstr>
      <vt:lpstr>DFS (cont…)</vt:lpstr>
      <vt:lpstr>PowerPoint Presentation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NoReEn ShArIf</dc:creator>
  <cp:lastModifiedBy>Noreen Maryam</cp:lastModifiedBy>
  <cp:revision>9</cp:revision>
  <dcterms:created xsi:type="dcterms:W3CDTF">2017-06-21T13:57:27Z</dcterms:created>
  <dcterms:modified xsi:type="dcterms:W3CDTF">2024-05-02T23:39:56Z</dcterms:modified>
</cp:coreProperties>
</file>