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00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8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5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D3D76-39D2-5692-A873-E9851D05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Structure &amp; Algorithm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EC8C-774A-9680-481E-9F7D26B8D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Lecture#11</a:t>
            </a:r>
            <a:endParaRPr lang="en-PK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32460C5-4AC0-7F9B-8C76-694684562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" r="-2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E64B-6815-C249-178E-AC3C2CE3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Order or Topological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3B88-37A2-9DB7-163C-7E8CF8F0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 sort is a technique used in graph theory to order the vertices of a directed acyclic graph (DAG).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ensures that for every directed edge from vertex A to vertex B, vertex A comes before vertex B in the ordering.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useful in scheduling problems, where tasks depend on the completion of other tasks.</a:t>
            </a:r>
            <a:endParaRPr lang="en-PK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3812A-7DA5-0CE0-4466-553A3604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Example 1 </a:t>
            </a:r>
            <a:endParaRPr lang="en-P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B1A1A-2101-F64C-211D-8E895CF80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" r="-2" b="10468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1B33158-6FC6-3E53-2E68-65800FF8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Identify nodes having in degree 0.</a:t>
            </a:r>
          </a:p>
          <a:p>
            <a:r>
              <a:rPr lang="en-US" dirty="0"/>
              <a:t>Select a node and delete it with its edges then add node to output.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1 </a:t>
            </a:r>
            <a:r>
              <a:rPr lang="en-US"/>
              <a:t>2 5 4 </a:t>
            </a:r>
            <a:r>
              <a:rPr lang="en-US" dirty="0"/>
              <a:t>3 6 7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A64E-D811-F57B-478B-EBEAEFFB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04965-7138-EB8E-E907-64FDEE140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5683" y="1627495"/>
            <a:ext cx="5435600" cy="218353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4CE795-A891-AC73-BB91-1AB43D755B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Sorted Graph</a:t>
            </a:r>
          </a:p>
          <a:p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0408B-1466-6ACE-7ECC-387E9608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26" y="2567825"/>
            <a:ext cx="5648325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62462-E9E9-8F9D-E532-2DA84248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26" y="3811514"/>
            <a:ext cx="4876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DB64-B720-3DDF-4812-9A284B0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is not unique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D206C8-551F-9189-C52A-87C0A1D6F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8063" y="2009025"/>
            <a:ext cx="4295457" cy="3229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C93D3-2930-2934-5FB4-108B9C266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B8763-A241-7BA7-9ECA-52353ED1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63" y="2883877"/>
            <a:ext cx="3927474" cy="23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8EAB9D-4191-FD83-67AF-F2539EE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Assignment#1</a:t>
            </a:r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DE72BA-B193-E158-2174-D61B0434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order in which the nodes of the directed graph are visited by topological order traversal that starts from vertex a.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898915A-DE12-DEBA-4680-2EADD07C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5" y="3277773"/>
            <a:ext cx="4444292" cy="23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D6A0-7AA8-7396-BCF0-C452D41B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Assignment#2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6B77-53DE-7B8F-90A4-0B23B84A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directed graph to show the courses along with their prerequisites offer in the </a:t>
            </a:r>
            <a:r>
              <a:rPr lang="en-US"/>
              <a:t>university 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05944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Times New Roman</vt:lpstr>
      <vt:lpstr>3DFloatVTI</vt:lpstr>
      <vt:lpstr>Data Structure &amp; Algorithm</vt:lpstr>
      <vt:lpstr>Topological Order or Topological Sort</vt:lpstr>
      <vt:lpstr>Example 1 </vt:lpstr>
      <vt:lpstr>Example 2</vt:lpstr>
      <vt:lpstr>Topological sort is not unique</vt:lpstr>
      <vt:lpstr>Class Assignment#1</vt:lpstr>
      <vt:lpstr>Class Assignment#2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Noreen Maryam</dc:creator>
  <cp:lastModifiedBy>Noreen Maryam</cp:lastModifiedBy>
  <cp:revision>7</cp:revision>
  <dcterms:created xsi:type="dcterms:W3CDTF">2024-05-04T18:55:29Z</dcterms:created>
  <dcterms:modified xsi:type="dcterms:W3CDTF">2024-05-09T19:54:11Z</dcterms:modified>
</cp:coreProperties>
</file>