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7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00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99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88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13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1FD7FF2-845F-41B9-944F-35B90659B7D6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69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2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6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51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24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70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5/14/2024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53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1FD7FF2-845F-41B9-944F-35B90659B7D6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43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98456-F0CB-4569-A0B3-50EA9EAC6B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338A2-AB2D-4CF5-9264-6B4835A930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Lecture#12</a:t>
            </a:r>
          </a:p>
        </p:txBody>
      </p:sp>
    </p:spTree>
    <p:extLst>
      <p:ext uri="{BB962C8B-B14F-4D97-AF65-F5344CB8AC3E}">
        <p14:creationId xmlns:p14="http://schemas.microsoft.com/office/powerpoint/2010/main" val="165250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6B114-DF15-EE1B-C655-F6707168C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Cont…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B2CEE-2316-18CF-A5A7-C9DB01F3B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For node 0 to 2:</a:t>
            </a:r>
          </a:p>
          <a:p>
            <a:pPr lvl="1"/>
            <a:r>
              <a:rPr lang="en-US" sz="2800" dirty="0"/>
              <a:t>d(u)+ c(</a:t>
            </a:r>
            <a:r>
              <a:rPr lang="en-US" sz="2800" dirty="0" err="1"/>
              <a:t>u,v</a:t>
            </a:r>
            <a:r>
              <a:rPr lang="en-US" sz="2800"/>
              <a:t>)&lt; d</a:t>
            </a:r>
            <a:r>
              <a:rPr lang="en-US" sz="2800" dirty="0"/>
              <a:t>(v):</a:t>
            </a:r>
          </a:p>
          <a:p>
            <a:pPr lvl="2"/>
            <a:r>
              <a:rPr lang="en-US" sz="2800" dirty="0"/>
              <a:t>0+2&lt;∞</a:t>
            </a:r>
          </a:p>
          <a:p>
            <a:pPr lvl="2"/>
            <a:r>
              <a:rPr lang="en-US" sz="2800" dirty="0"/>
              <a:t>2&lt;∞</a:t>
            </a:r>
          </a:p>
          <a:p>
            <a:pPr lvl="2"/>
            <a:r>
              <a:rPr lang="en-US" sz="2800" dirty="0"/>
              <a:t>d(v)=2</a:t>
            </a:r>
          </a:p>
          <a:p>
            <a:pPr lvl="1"/>
            <a:r>
              <a:rPr lang="en-US" sz="3000" dirty="0"/>
              <a:t>Repeat the formula for 0 to all the other nodes.</a:t>
            </a:r>
            <a:endParaRPr lang="en-PK" sz="3000" dirty="0"/>
          </a:p>
        </p:txBody>
      </p:sp>
    </p:spTree>
    <p:extLst>
      <p:ext uri="{BB962C8B-B14F-4D97-AF65-F5344CB8AC3E}">
        <p14:creationId xmlns:p14="http://schemas.microsoft.com/office/powerpoint/2010/main" val="3186907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47B29-69EE-CCF6-E8D9-CCEF442BD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Cont…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6CEAFD-593D-B736-8867-A05EE598E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8712" y="2208212"/>
            <a:ext cx="7400925" cy="3876675"/>
          </a:xfrm>
        </p:spPr>
      </p:pic>
    </p:spTree>
    <p:extLst>
      <p:ext uri="{BB962C8B-B14F-4D97-AF65-F5344CB8AC3E}">
        <p14:creationId xmlns:p14="http://schemas.microsoft.com/office/powerpoint/2010/main" val="2179737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08790-5DBA-49DD-9379-1ACC1109C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Cont…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89357-A0BE-B5FD-9B8E-5451C0F31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Distance:</a:t>
            </a:r>
          </a:p>
          <a:p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703A72-F1A0-AF6A-3616-47F866DA0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12" y="2735952"/>
            <a:ext cx="2775710" cy="281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152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ACE92-AD52-399E-6C3D-E5E546CD5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Assignment </a:t>
            </a:r>
            <a:endParaRPr lang="en-PK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D51FFD-4856-1C53-A863-1E23C0459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Find the shortest path from source 1 to all other nodes using Dijkstra algorithm.</a:t>
            </a:r>
            <a:endParaRPr lang="en-PK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9736C1-44C1-DDA0-A847-776CEBF22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017" y="3048001"/>
            <a:ext cx="7023653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760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4BE99-5D3D-82FA-9BB8-B0754DF0AF9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67408" y="1696831"/>
            <a:ext cx="10058400" cy="40513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600"/>
          </a:p>
          <a:p>
            <a:pPr marL="0" indent="0" algn="ctr">
              <a:buNone/>
            </a:pPr>
            <a:r>
              <a:rPr lang="en-US" sz="6600" dirty="0"/>
              <a:t>THANK</a:t>
            </a:r>
          </a:p>
          <a:p>
            <a:pPr marL="0" indent="0" algn="ctr">
              <a:buNone/>
            </a:pPr>
            <a:r>
              <a:rPr lang="en-US" sz="6600" dirty="0"/>
              <a:t>YOU</a:t>
            </a:r>
            <a:endParaRPr lang="en-PK" sz="6600" dirty="0"/>
          </a:p>
        </p:txBody>
      </p:sp>
    </p:spTree>
    <p:extLst>
      <p:ext uri="{BB962C8B-B14F-4D97-AF65-F5344CB8AC3E}">
        <p14:creationId xmlns:p14="http://schemas.microsoft.com/office/powerpoint/2010/main" val="410015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AF4B9-478C-67EC-BE62-997DAE07D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Algorithm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2FD1F-CAEF-3E92-F78A-876BFB92C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An algorithm that is designed to find a path of minimum length between two specified vertices of a connected weighted graph.</a:t>
            </a:r>
            <a:endParaRPr lang="en-PK" sz="3600" dirty="0"/>
          </a:p>
        </p:txBody>
      </p:sp>
    </p:spTree>
    <p:extLst>
      <p:ext uri="{BB962C8B-B14F-4D97-AF65-F5344CB8AC3E}">
        <p14:creationId xmlns:p14="http://schemas.microsoft.com/office/powerpoint/2010/main" val="851549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3E5C3-9EB9-3CEE-80B9-1CDDB6275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source shortest path algorithm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8E7E3-FE9A-4033-05B8-589D0BB2E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It determines the c</a:t>
            </a:r>
            <a:r>
              <a:rPr lang="en-US" sz="3400" dirty="0"/>
              <a:t>ost of shortest path  from a source vertex u to a destination v.</a:t>
            </a:r>
            <a:endParaRPr lang="en-PK" sz="3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C41B1E-DE48-B701-6F43-95ED112B9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836" y="3961570"/>
            <a:ext cx="4267200" cy="241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615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E0343-FF8B-1C1F-DE8C-DACF1F00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6F5F7-59AA-7F49-BAB9-F8D8CC7D4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It is a greedy algorithm for solving a single source shortest path problem. </a:t>
            </a:r>
          </a:p>
          <a:p>
            <a:r>
              <a:rPr lang="en-US" sz="3600" dirty="0"/>
              <a:t> Provides us with the shortest path from one source node to all other nodes in the given graph.</a:t>
            </a:r>
            <a:endParaRPr lang="en-PK" sz="3600" dirty="0"/>
          </a:p>
        </p:txBody>
      </p:sp>
    </p:spTree>
    <p:extLst>
      <p:ext uri="{BB962C8B-B14F-4D97-AF65-F5344CB8AC3E}">
        <p14:creationId xmlns:p14="http://schemas.microsoft.com/office/powerpoint/2010/main" val="533993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4E554-58D4-1868-5D20-C71138ADC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Dijkstra’s algorithm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409B-B01C-3B5C-4483-4EB17F03E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It can be applied on both directed and undirected graph.</a:t>
            </a:r>
          </a:p>
          <a:p>
            <a:r>
              <a:rPr lang="en-US" sz="3600" dirty="0"/>
              <a:t>It is applied on weighted graph.</a:t>
            </a:r>
          </a:p>
          <a:p>
            <a:r>
              <a:rPr lang="en-US" sz="3600" dirty="0"/>
              <a:t>For the algorithm to be applicable the graph must be connected.</a:t>
            </a:r>
          </a:p>
          <a:p>
            <a:endParaRPr lang="en-US" sz="3600" dirty="0"/>
          </a:p>
          <a:p>
            <a:endParaRPr lang="en-PK" sz="3600" dirty="0"/>
          </a:p>
        </p:txBody>
      </p:sp>
    </p:spTree>
    <p:extLst>
      <p:ext uri="{BB962C8B-B14F-4D97-AF65-F5344CB8AC3E}">
        <p14:creationId xmlns:p14="http://schemas.microsoft.com/office/powerpoint/2010/main" val="3348253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96BDB-2C5E-DBE9-B380-34A205EDC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Cont…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BA15B-5D92-AE16-D897-05A3AF26B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 Dijkstra’s algorithm always assign source vertex to zero distance.</a:t>
            </a:r>
          </a:p>
          <a:p>
            <a:r>
              <a:rPr lang="en-US" sz="3600" dirty="0"/>
              <a:t>Assign every other node a tentative distance.</a:t>
            </a:r>
          </a:p>
          <a:p>
            <a:endParaRPr lang="en-PK" sz="3600" dirty="0"/>
          </a:p>
        </p:txBody>
      </p:sp>
    </p:spTree>
    <p:extLst>
      <p:ext uri="{BB962C8B-B14F-4D97-AF65-F5344CB8AC3E}">
        <p14:creationId xmlns:p14="http://schemas.microsoft.com/office/powerpoint/2010/main" val="3455364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A4A22-3B28-953B-B05E-AF663347B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Example#1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CB4B7-EA20-D9C1-EB8A-1DB143016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Find the shortest path from node 0 to all other nodes in the graph.</a:t>
            </a:r>
            <a:endParaRPr lang="en-PK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3F354D-1851-533A-2098-BBACA87CF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032" y="3305175"/>
            <a:ext cx="605790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642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B253C-398D-9B64-0148-CA5F02F2B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Cont…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D1A147-AC92-C354-2313-F027BD597E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1100" y="2179637"/>
            <a:ext cx="7296150" cy="3933825"/>
          </a:xfrm>
        </p:spPr>
      </p:pic>
    </p:spTree>
    <p:extLst>
      <p:ext uri="{BB962C8B-B14F-4D97-AF65-F5344CB8AC3E}">
        <p14:creationId xmlns:p14="http://schemas.microsoft.com/office/powerpoint/2010/main" val="946788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95FA8-6AB0-EA00-A54A-2D2627BE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Cont…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A2D36-96FB-6FE0-F450-66C000F1C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Formula:</a:t>
            </a:r>
          </a:p>
          <a:p>
            <a:pPr lvl="1"/>
            <a:r>
              <a:rPr lang="en-US" sz="3400" dirty="0"/>
              <a:t>d(u)+c(</a:t>
            </a:r>
            <a:r>
              <a:rPr lang="en-US" sz="3400" dirty="0" err="1"/>
              <a:t>u,v</a:t>
            </a:r>
            <a:r>
              <a:rPr lang="en-US" sz="3400" dirty="0"/>
              <a:t>)&lt;d(v)</a:t>
            </a:r>
          </a:p>
          <a:p>
            <a:r>
              <a:rPr lang="en-US" sz="3600" dirty="0"/>
              <a:t>Solution:</a:t>
            </a:r>
          </a:p>
          <a:p>
            <a:pPr lvl="1"/>
            <a:r>
              <a:rPr lang="en-US" sz="3400" dirty="0"/>
              <a:t>For node 0 to 1:</a:t>
            </a:r>
          </a:p>
          <a:p>
            <a:pPr marL="548640" lvl="2" indent="0">
              <a:buNone/>
            </a:pPr>
            <a:r>
              <a:rPr lang="en-US" sz="3200" dirty="0"/>
              <a:t>d(u)+ c(</a:t>
            </a:r>
            <a:r>
              <a:rPr lang="en-US" sz="3200" dirty="0" err="1"/>
              <a:t>u,v</a:t>
            </a:r>
            <a:r>
              <a:rPr lang="en-US" sz="3200" dirty="0"/>
              <a:t>)&lt; d(v):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3200" dirty="0"/>
              <a:t>0+6&lt;∞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3200" dirty="0"/>
              <a:t>6&lt;∞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3200" dirty="0"/>
              <a:t>d(v)=6</a:t>
            </a:r>
          </a:p>
          <a:p>
            <a:pPr lvl="1"/>
            <a:endParaRPr lang="en-US" sz="3400" dirty="0"/>
          </a:p>
          <a:p>
            <a:pPr lvl="2"/>
            <a:endParaRPr lang="en-PK" sz="3200" dirty="0"/>
          </a:p>
        </p:txBody>
      </p:sp>
    </p:spTree>
    <p:extLst>
      <p:ext uri="{BB962C8B-B14F-4D97-AF65-F5344CB8AC3E}">
        <p14:creationId xmlns:p14="http://schemas.microsoft.com/office/powerpoint/2010/main" val="20415839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122</TotalTime>
  <Words>282</Words>
  <Application>Microsoft Office PowerPoint</Application>
  <PresentationFormat>Widescreen</PresentationFormat>
  <Paragraphs>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Wingdings</vt:lpstr>
      <vt:lpstr>Wood Type</vt:lpstr>
      <vt:lpstr>DSA</vt:lpstr>
      <vt:lpstr>Shortest Path Algorithm</vt:lpstr>
      <vt:lpstr>Single source shortest path algorithm</vt:lpstr>
      <vt:lpstr>Dijkstra’s Algorithm</vt:lpstr>
      <vt:lpstr>Rules of Dijkstra’s algorithm</vt:lpstr>
      <vt:lpstr>Cont…</vt:lpstr>
      <vt:lpstr>Example#1</vt:lpstr>
      <vt:lpstr>Cont…</vt:lpstr>
      <vt:lpstr>Cont…</vt:lpstr>
      <vt:lpstr>Cont…</vt:lpstr>
      <vt:lpstr>Cont…</vt:lpstr>
      <vt:lpstr>Cont…</vt:lpstr>
      <vt:lpstr>Class Assignment </vt:lpstr>
      <vt:lpstr>PowerPoint Presentation</vt:lpstr>
    </vt:vector>
  </TitlesOfParts>
  <Company>Mobile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NoReEn ShArIf</dc:creator>
  <cp:lastModifiedBy>Noreen Maryam</cp:lastModifiedBy>
  <cp:revision>21</cp:revision>
  <dcterms:created xsi:type="dcterms:W3CDTF">2017-06-21T13:57:27Z</dcterms:created>
  <dcterms:modified xsi:type="dcterms:W3CDTF">2024-05-15T05:00:26Z</dcterms:modified>
</cp:coreProperties>
</file>