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7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4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and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Lecture#13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C226-03B9-0762-B1CB-A4876D69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F200-7509-70BA-FFAF-60AC6D1D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most well-known algorithm design strategy: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Divide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the problem into two or more smaller subproblems.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Conquer </a:t>
            </a:r>
            <a:r>
              <a:rPr lang="en-US" sz="2400" dirty="0">
                <a:solidFill>
                  <a:schemeClr val="tx1"/>
                </a:solidFill>
              </a:rPr>
              <a:t>the subproblems by solving them recursively.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Combine </a:t>
            </a:r>
            <a:r>
              <a:rPr lang="en-US" sz="2400" dirty="0">
                <a:solidFill>
                  <a:schemeClr val="tx1"/>
                </a:solidFill>
              </a:rPr>
              <a:t>the solutions to the subproblems into the solutions for the original problem.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0542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1F6F-5023-A00A-C085-3D0251C6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41AD-DEC4-7FDA-D98F-98D71590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Merge sort</a:t>
            </a:r>
          </a:p>
          <a:p>
            <a:r>
              <a:rPr lang="en-US" sz="2400" dirty="0"/>
              <a:t>Quick sort</a:t>
            </a:r>
          </a:p>
          <a:p>
            <a:r>
              <a:rPr lang="en-US" sz="2400"/>
              <a:t>Binary search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94542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AE120-BB67-3165-7BA3-0D67176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Merge Sort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rgbClr val="EBEBEB"/>
                </a:solidFill>
              </a:rPr>
              <a:t>E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xample#1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589DC-1E57-9ECD-108E-5308CD2FA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332" y="1359128"/>
            <a:ext cx="7129611" cy="50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583DE-CB86-6B82-48E1-60CB92FC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Merge Sort Example#2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pic>
        <p:nvPicPr>
          <p:cNvPr id="5" name="Content Placeholder 4" descr="A diagram of numbers and a diagram of numbers&#10;&#10;Description automatically generated">
            <a:extLst>
              <a:ext uri="{FF2B5EF4-FFF2-40B4-BE49-F238E27FC236}">
                <a16:creationId xmlns:a16="http://schemas.microsoft.com/office/drawing/2014/main" id="{55E0F339-C0A4-112B-B31B-4554F9745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2682" y="1114621"/>
            <a:ext cx="4937341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CCA7-177D-7943-3755-B1CCE032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2FF05-6056-0D2B-8328-34EDF34E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code mentioned below by using the detail animation:</a:t>
            </a:r>
            <a:endParaRPr lang="en-PK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2E9421F-39F7-9446-CF7E-6A4198F0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9" y="2981738"/>
            <a:ext cx="8282608" cy="38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2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BA71-351D-5F8F-5B03-29733CEB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B3DEA-C57D-A2FF-71BC-F60254758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001078"/>
            <a:ext cx="7962542" cy="4856922"/>
          </a:xfrm>
        </p:spPr>
      </p:pic>
    </p:spTree>
    <p:extLst>
      <p:ext uri="{BB962C8B-B14F-4D97-AF65-F5344CB8AC3E}">
        <p14:creationId xmlns:p14="http://schemas.microsoft.com/office/powerpoint/2010/main" val="284290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F82C5-900A-8DBB-E546-CB79D08C45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83543" y="2073413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/>
          </a:p>
          <a:p>
            <a:pPr marL="0" indent="0" algn="ctr">
              <a:buNone/>
            </a:pPr>
            <a:r>
              <a:rPr lang="en-US" sz="3600" b="1"/>
              <a:t>THANK</a:t>
            </a: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YOU</a:t>
            </a:r>
            <a:endParaRPr lang="en-PK" sz="3600" b="1" dirty="0"/>
          </a:p>
        </p:txBody>
      </p:sp>
    </p:spTree>
    <p:extLst>
      <p:ext uri="{BB962C8B-B14F-4D97-AF65-F5344CB8AC3E}">
        <p14:creationId xmlns:p14="http://schemas.microsoft.com/office/powerpoint/2010/main" val="170061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</TotalTime>
  <Words>87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Data Structure and Algorithm</vt:lpstr>
      <vt:lpstr>Divide and conquer</vt:lpstr>
      <vt:lpstr>Divide and Conquer Algorithm</vt:lpstr>
      <vt:lpstr>Merge Sort Example#1</vt:lpstr>
      <vt:lpstr>Merge Sort Example#2</vt:lpstr>
      <vt:lpstr>Class Assignment</vt:lpstr>
      <vt:lpstr>Cont…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ShArIf</dc:creator>
  <cp:lastModifiedBy>Noreen Maryam</cp:lastModifiedBy>
  <cp:revision>12</cp:revision>
  <dcterms:created xsi:type="dcterms:W3CDTF">2017-06-21T13:57:27Z</dcterms:created>
  <dcterms:modified xsi:type="dcterms:W3CDTF">2024-05-19T20:20:32Z</dcterms:modified>
</cp:coreProperties>
</file>