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7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8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06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2337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86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97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2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78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8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7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4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0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3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0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6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88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8456-F0CB-4569-A0B3-50EA9EAC6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338A2-AB2D-4CF5-9264-6B4835A930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Lecture#14</a:t>
            </a:r>
          </a:p>
        </p:txBody>
      </p:sp>
    </p:spTree>
    <p:extLst>
      <p:ext uri="{BB962C8B-B14F-4D97-AF65-F5344CB8AC3E}">
        <p14:creationId xmlns:p14="http://schemas.microsoft.com/office/powerpoint/2010/main" val="165250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3558-2DAE-9A1E-F346-08FD1813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614D3-381B-F136-7D70-EA853F283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each round, the maximum value will be placed at the right side in the array.</a:t>
            </a:r>
          </a:p>
          <a:p>
            <a:pPr lvl="1"/>
            <a:r>
              <a:rPr lang="en-US" dirty="0"/>
              <a:t>In Round#1, the maximum value will be placed at the index#(n-1).</a:t>
            </a:r>
          </a:p>
          <a:p>
            <a:pPr lvl="1"/>
            <a:r>
              <a:rPr lang="en-US" dirty="0"/>
              <a:t>In Round#2, the second maximum value will be placed at the index#(n-2) and so on.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7955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757B-AA8B-5771-EEC1-4E977EE4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5BB30-5238-BFAC-F324-218D9FBFC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n elements in an unsorted array, then ‘n’ Rounds(from Round#1 to Round#(n)) will be required to sort them.</a:t>
            </a:r>
          </a:p>
          <a:p>
            <a:r>
              <a:rPr lang="en-US" dirty="0"/>
              <a:t>At the end of each round, the minimum value will be placed at the left side in the array.</a:t>
            </a:r>
          </a:p>
          <a:p>
            <a:pPr lvl="1"/>
            <a:r>
              <a:rPr lang="en-US" dirty="0"/>
              <a:t>In Round#1, the minimum value will be placed at the index#0.</a:t>
            </a:r>
          </a:p>
          <a:p>
            <a:pPr lvl="1"/>
            <a:r>
              <a:rPr lang="en-US" dirty="0"/>
              <a:t>In Round#2, the second minimum value will be placed at the index#1 and so on.</a:t>
            </a:r>
          </a:p>
          <a:p>
            <a:pPr lvl="2"/>
            <a:r>
              <a:rPr lang="en-US" dirty="0"/>
              <a:t>Placing each minimum value from the unsorted portion in any </a:t>
            </a:r>
            <a:r>
              <a:rPr lang="en-US" dirty="0" err="1"/>
              <a:t>Round#k</a:t>
            </a:r>
            <a:r>
              <a:rPr lang="en-US" dirty="0"/>
              <a:t> at position index#(k-1)</a:t>
            </a:r>
          </a:p>
          <a:p>
            <a:pPr lvl="1"/>
            <a:endParaRPr lang="en-PK" dirty="0"/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02960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6FE73-B11D-0B47-B38C-122AB17D065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22425" y="1575560"/>
            <a:ext cx="8947150" cy="41957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THANK</a:t>
            </a:r>
          </a:p>
          <a:p>
            <a:pPr marL="0" indent="0" algn="ctr">
              <a:buNone/>
            </a:pPr>
            <a:r>
              <a:rPr lang="en-US" sz="4800" dirty="0"/>
              <a:t>YOU</a:t>
            </a:r>
            <a:endParaRPr lang="en-PK" sz="4800" dirty="0"/>
          </a:p>
        </p:txBody>
      </p:sp>
    </p:spTree>
    <p:extLst>
      <p:ext uri="{BB962C8B-B14F-4D97-AF65-F5344CB8AC3E}">
        <p14:creationId xmlns:p14="http://schemas.microsoft.com/office/powerpoint/2010/main" val="15104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6A14-79D8-4365-8ACF-BCB79124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</a:t>
            </a:r>
            <a:endParaRPr lang="en-P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7BBDB2-893A-3283-6B0D-D29C3F8AA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n elements in an unsorted array, then ‘n-1’ Rounds(from Round#1 to Round#(n-1)) will be executed to sort them.</a:t>
            </a:r>
          </a:p>
          <a:p>
            <a:r>
              <a:rPr lang="en-US" dirty="0"/>
              <a:t>In Round#1, ‘n-1’ comparisons will be done.</a:t>
            </a:r>
          </a:p>
          <a:p>
            <a:r>
              <a:rPr lang="en-US" dirty="0"/>
              <a:t>In Round#2, ‘n-2’ comparisons will be done.</a:t>
            </a:r>
          </a:p>
          <a:p>
            <a:r>
              <a:rPr lang="en-US" dirty="0"/>
              <a:t>Similarly, in Round#(n-1), n-(n-1) means only one comparison will be done.</a:t>
            </a:r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3188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AF91-FE96-155F-1312-A7A7052A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Example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2A2F1-FE86-3833-AE73-135401D6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a bubble sort algorithm on the following array:</a:t>
            </a:r>
            <a:endParaRPr lang="en-P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62E138-8B52-77EE-270C-80AA0137F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58" y="3087687"/>
            <a:ext cx="38576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4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5AB7-7966-C8E8-C1E1-5FECBFFF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Cont…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E438D4-975C-DBD3-046B-1F9515A5A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169318"/>
            <a:ext cx="9404722" cy="4235963"/>
          </a:xfrm>
        </p:spPr>
      </p:pic>
    </p:spTree>
    <p:extLst>
      <p:ext uri="{BB962C8B-B14F-4D97-AF65-F5344CB8AC3E}">
        <p14:creationId xmlns:p14="http://schemas.microsoft.com/office/powerpoint/2010/main" val="101444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307F-0D93-5CD2-4183-577B1FA1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PK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70413C4-1A2E-BC57-81DF-0B86D6A04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333" y="2023609"/>
            <a:ext cx="9404723" cy="4507819"/>
          </a:xfrm>
        </p:spPr>
      </p:pic>
    </p:spTree>
    <p:extLst>
      <p:ext uri="{BB962C8B-B14F-4D97-AF65-F5344CB8AC3E}">
        <p14:creationId xmlns:p14="http://schemas.microsoft.com/office/powerpoint/2010/main" val="357962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06CED-6336-B5D8-01B2-70FE214C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PK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E75BAB-EC27-6515-1C88-B757478F4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490" y="1853248"/>
            <a:ext cx="9923488" cy="4552033"/>
          </a:xfrm>
        </p:spPr>
      </p:pic>
    </p:spTree>
    <p:extLst>
      <p:ext uri="{BB962C8B-B14F-4D97-AF65-F5344CB8AC3E}">
        <p14:creationId xmlns:p14="http://schemas.microsoft.com/office/powerpoint/2010/main" val="4292135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61B72-E5B4-1BCF-25DD-9908E984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Cont…</a:t>
            </a:r>
            <a:endParaRPr lang="en-PK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C84D233-8026-4701-49D9-7FECF38D2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317" y="1387366"/>
            <a:ext cx="8135007" cy="5017916"/>
          </a:xfrm>
        </p:spPr>
      </p:pic>
    </p:spTree>
    <p:extLst>
      <p:ext uri="{BB962C8B-B14F-4D97-AF65-F5344CB8AC3E}">
        <p14:creationId xmlns:p14="http://schemas.microsoft.com/office/powerpoint/2010/main" val="24461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1E05-D315-4383-0940-C745E144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PK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ABECA1-032C-C514-F383-A0697529C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213" y="2052638"/>
            <a:ext cx="8654235" cy="4352644"/>
          </a:xfrm>
        </p:spPr>
      </p:pic>
    </p:spTree>
    <p:extLst>
      <p:ext uri="{BB962C8B-B14F-4D97-AF65-F5344CB8AC3E}">
        <p14:creationId xmlns:p14="http://schemas.microsoft.com/office/powerpoint/2010/main" val="253185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F44C-51BB-629C-B1CA-C6A65753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PK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3AB695-FF42-0C80-A982-FDBC1AF99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420" y="2521744"/>
            <a:ext cx="9404723" cy="3883538"/>
          </a:xfrm>
        </p:spPr>
      </p:pic>
    </p:spTree>
    <p:extLst>
      <p:ext uri="{BB962C8B-B14F-4D97-AF65-F5344CB8AC3E}">
        <p14:creationId xmlns:p14="http://schemas.microsoft.com/office/powerpoint/2010/main" val="1056830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185</TotalTime>
  <Words>284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Ion</vt:lpstr>
      <vt:lpstr>DSA</vt:lpstr>
      <vt:lpstr>Bubble Sort </vt:lpstr>
      <vt:lpstr>Bubble sort Example</vt:lpstr>
      <vt:lpstr>Cont…</vt:lpstr>
      <vt:lpstr>Cont…</vt:lpstr>
      <vt:lpstr>Cont…</vt:lpstr>
      <vt:lpstr>Cont…</vt:lpstr>
      <vt:lpstr>Cont…</vt:lpstr>
      <vt:lpstr>Cont…</vt:lpstr>
      <vt:lpstr>Cont…</vt:lpstr>
      <vt:lpstr>Selection Sort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NoReEn ShArIf</dc:creator>
  <cp:lastModifiedBy>Noreen Maryam</cp:lastModifiedBy>
  <cp:revision>18</cp:revision>
  <dcterms:created xsi:type="dcterms:W3CDTF">2017-06-21T13:57:27Z</dcterms:created>
  <dcterms:modified xsi:type="dcterms:W3CDTF">2024-05-25T22:26:45Z</dcterms:modified>
</cp:coreProperties>
</file>