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13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8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0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8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8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and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Lecture#15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2D64-01B2-E314-941A-93900598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43F3-FC2B-8B8B-1D88-BB9E28BE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A=</a:t>
            </a:r>
            <a:r>
              <a:rPr lang="en-PK" b="0" i="0" dirty="0">
                <a:solidFill>
                  <a:srgbClr val="354145"/>
                </a:solidFill>
                <a:effectLst/>
                <a:latin typeface="Merriweather" panose="020F0502020204030204" pitchFamily="2" charset="0"/>
              </a:rPr>
              <a:t> = </a:t>
            </a:r>
            <a:r>
              <a:rPr lang="en-PK" b="0" i="0" dirty="0">
                <a:effectLst/>
                <a:latin typeface="Merriweather" panose="020F0502020204030204" pitchFamily="2" charset="0"/>
              </a:rPr>
              <a:t>(0.78, 0.17, 0.39, 0.26, 0.72, 0.94, 0.21, 0.12, 0.23, 0</a:t>
            </a:r>
            <a:r>
              <a:rPr lang="en-US" b="0" i="0" dirty="0">
                <a:effectLst/>
                <a:latin typeface="Merriweather" panose="020F0502020204030204" pitchFamily="2" charset="0"/>
              </a:rPr>
              <a:t>.</a:t>
            </a:r>
            <a:r>
              <a:rPr lang="en-PK" b="0" i="0" dirty="0">
                <a:effectLst/>
                <a:latin typeface="Merriweather" panose="020F0502020204030204" pitchFamily="2" charset="0"/>
              </a:rPr>
              <a:t>68)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9C32E-F667-0143-A664-802FEDD3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61" y="2582310"/>
            <a:ext cx="8429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1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B872-EE65-1E8A-13FE-66B2F17F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1CB6D-F75C-5DF6-3BF7-5F7B62A49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606" y="2238375"/>
            <a:ext cx="8839200" cy="3752850"/>
          </a:xfrm>
        </p:spPr>
      </p:pic>
    </p:spTree>
    <p:extLst>
      <p:ext uri="{BB962C8B-B14F-4D97-AF65-F5344CB8AC3E}">
        <p14:creationId xmlns:p14="http://schemas.microsoft.com/office/powerpoint/2010/main" val="308439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F4FA-50C8-50BB-823D-BAEA317B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Cont...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6D42F-1342-22E0-3075-CE5E24C76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669" y="2100263"/>
            <a:ext cx="8601075" cy="4029075"/>
          </a:xfrm>
        </p:spPr>
      </p:pic>
    </p:spTree>
    <p:extLst>
      <p:ext uri="{BB962C8B-B14F-4D97-AF65-F5344CB8AC3E}">
        <p14:creationId xmlns:p14="http://schemas.microsoft.com/office/powerpoint/2010/main" val="111631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16A6-D45A-F89D-EAC7-490D3372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D1844-7F8A-B5C1-74CD-0958C43E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bucket sort on the following array: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4819C13-525C-0209-DFB1-B1734A21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30" y="2609849"/>
            <a:ext cx="5515541" cy="12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8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A922-72AB-017A-F929-7980D590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THANK</a:t>
            </a:r>
          </a:p>
          <a:p>
            <a:pPr marL="0" indent="0" algn="ctr">
              <a:buNone/>
            </a:pPr>
            <a:r>
              <a:rPr lang="en-US" sz="3600" b="1" dirty="0"/>
              <a:t>YOU</a:t>
            </a:r>
            <a:endParaRPr lang="en-PK" sz="3600" b="1" dirty="0"/>
          </a:p>
        </p:txBody>
      </p:sp>
    </p:spTree>
    <p:extLst>
      <p:ext uri="{BB962C8B-B14F-4D97-AF65-F5344CB8AC3E}">
        <p14:creationId xmlns:p14="http://schemas.microsoft.com/office/powerpoint/2010/main" val="147376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85FE-2712-8EC6-5C33-095C3848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8EDCF6-D846-C6CF-1E90-1B88EDEE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6" y="2011363"/>
            <a:ext cx="6228522" cy="4562461"/>
          </a:xfrm>
        </p:spPr>
      </p:pic>
    </p:spTree>
    <p:extLst>
      <p:ext uri="{BB962C8B-B14F-4D97-AF65-F5344CB8AC3E}">
        <p14:creationId xmlns:p14="http://schemas.microsoft.com/office/powerpoint/2010/main" val="208225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130F-A60D-472A-37DE-94491751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774D3-FECE-F4F3-3CC6-5E9D6398B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11363"/>
            <a:ext cx="6721881" cy="4562461"/>
          </a:xfrm>
        </p:spPr>
      </p:pic>
    </p:spTree>
    <p:extLst>
      <p:ext uri="{BB962C8B-B14F-4D97-AF65-F5344CB8AC3E}">
        <p14:creationId xmlns:p14="http://schemas.microsoft.com/office/powerpoint/2010/main" val="334013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9403-AFF9-9135-D443-D04B47BB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8D16D-B674-F51E-B63F-25DDB4980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43113"/>
            <a:ext cx="6761638" cy="4530711"/>
          </a:xfrm>
        </p:spPr>
      </p:pic>
    </p:spTree>
    <p:extLst>
      <p:ext uri="{BB962C8B-B14F-4D97-AF65-F5344CB8AC3E}">
        <p14:creationId xmlns:p14="http://schemas.microsoft.com/office/powerpoint/2010/main" val="247345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1B4C-A78D-B410-618A-D8B97C94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53C22-F03E-88CC-BF17-E6B062A1A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52638"/>
            <a:ext cx="6735133" cy="4406219"/>
          </a:xfrm>
        </p:spPr>
      </p:pic>
    </p:spTree>
    <p:extLst>
      <p:ext uri="{BB962C8B-B14F-4D97-AF65-F5344CB8AC3E}">
        <p14:creationId xmlns:p14="http://schemas.microsoft.com/office/powerpoint/2010/main" val="291081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5B7D-446B-2950-31F3-F2E7343A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BFC8A-3F2B-A3B0-4984-5D8A1627C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11363"/>
            <a:ext cx="6284559" cy="4345894"/>
          </a:xfrm>
        </p:spPr>
      </p:pic>
    </p:spTree>
    <p:extLst>
      <p:ext uri="{BB962C8B-B14F-4D97-AF65-F5344CB8AC3E}">
        <p14:creationId xmlns:p14="http://schemas.microsoft.com/office/powerpoint/2010/main" val="42681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E82E-457B-9292-1CC2-33771B4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F8B6-29EE-D4BF-36E1-1253DCD5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array of length 8 and then sort the array through shell sort technique.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6840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C4DF-FC40-8405-15B7-E1A81DDA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E262-9414-FB88-160E-058425AE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PK" dirty="0"/>
              <a:t>Input list: </a:t>
            </a:r>
            <a:br>
              <a:rPr lang="en-US" altLang="en-PK" dirty="0"/>
            </a:br>
            <a:r>
              <a:rPr lang="en-US" altLang="en-PK" dirty="0"/>
              <a:t>126, 328, 636, 341, 416, 131, 328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Step-1:</a:t>
            </a:r>
            <a:br>
              <a:rPr lang="en-US" altLang="en-PK" dirty="0"/>
            </a:br>
            <a:r>
              <a:rPr lang="en-US" altLang="en-PK" dirty="0"/>
              <a:t>34</a:t>
            </a:r>
            <a:r>
              <a:rPr lang="en-US" altLang="en-PK" dirty="0">
                <a:solidFill>
                  <a:schemeClr val="accent2"/>
                </a:solidFill>
              </a:rPr>
              <a:t>1</a:t>
            </a:r>
            <a:r>
              <a:rPr lang="en-US" altLang="en-PK" dirty="0"/>
              <a:t>, 13</a:t>
            </a:r>
            <a:r>
              <a:rPr lang="en-US" altLang="en-PK" dirty="0">
                <a:solidFill>
                  <a:schemeClr val="accent2"/>
                </a:solidFill>
              </a:rPr>
              <a:t>1</a:t>
            </a:r>
            <a:r>
              <a:rPr lang="en-US" altLang="en-PK" dirty="0"/>
              <a:t>, 12</a:t>
            </a:r>
            <a:r>
              <a:rPr lang="en-US" altLang="en-PK" dirty="0">
                <a:solidFill>
                  <a:schemeClr val="accent2"/>
                </a:solidFill>
              </a:rPr>
              <a:t>6</a:t>
            </a:r>
            <a:r>
              <a:rPr lang="en-US" altLang="en-PK" dirty="0"/>
              <a:t>, 63</a:t>
            </a:r>
            <a:r>
              <a:rPr lang="en-US" altLang="en-PK" dirty="0">
                <a:solidFill>
                  <a:schemeClr val="accent2"/>
                </a:solidFill>
              </a:rPr>
              <a:t>6</a:t>
            </a:r>
            <a:r>
              <a:rPr lang="en-US" altLang="en-PK" dirty="0"/>
              <a:t>, 41</a:t>
            </a:r>
            <a:r>
              <a:rPr lang="en-US" altLang="en-PK" dirty="0">
                <a:solidFill>
                  <a:schemeClr val="accent2"/>
                </a:solidFill>
              </a:rPr>
              <a:t>6</a:t>
            </a:r>
            <a:r>
              <a:rPr lang="en-US" altLang="en-PK" dirty="0"/>
              <a:t>, 32</a:t>
            </a:r>
            <a:r>
              <a:rPr lang="en-US" altLang="en-PK" dirty="0">
                <a:solidFill>
                  <a:schemeClr val="accent2"/>
                </a:solidFill>
              </a:rPr>
              <a:t>8</a:t>
            </a:r>
            <a:r>
              <a:rPr lang="en-US" altLang="en-PK" dirty="0"/>
              <a:t>, 32</a:t>
            </a:r>
            <a:r>
              <a:rPr lang="en-US" altLang="en-PK" dirty="0">
                <a:solidFill>
                  <a:schemeClr val="accent2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Step-2:</a:t>
            </a:r>
            <a:br>
              <a:rPr lang="en-US" altLang="en-PK" dirty="0"/>
            </a:br>
            <a:r>
              <a:rPr lang="en-US" altLang="en-PK" dirty="0"/>
              <a:t>4</a:t>
            </a:r>
            <a:r>
              <a:rPr lang="en-US" altLang="en-PK" dirty="0">
                <a:solidFill>
                  <a:schemeClr val="accent2"/>
                </a:solidFill>
              </a:rPr>
              <a:t>1</a:t>
            </a:r>
            <a:r>
              <a:rPr lang="en-US" altLang="en-PK" dirty="0"/>
              <a:t>6, 1</a:t>
            </a:r>
            <a:r>
              <a:rPr lang="en-US" altLang="en-PK" dirty="0">
                <a:solidFill>
                  <a:schemeClr val="accent2"/>
                </a:solidFill>
              </a:rPr>
              <a:t>2</a:t>
            </a:r>
            <a:r>
              <a:rPr lang="en-US" altLang="en-PK" dirty="0"/>
              <a:t>6, 3</a:t>
            </a:r>
            <a:r>
              <a:rPr lang="en-US" altLang="en-PK" dirty="0">
                <a:solidFill>
                  <a:schemeClr val="accent2"/>
                </a:solidFill>
              </a:rPr>
              <a:t>2</a:t>
            </a:r>
            <a:r>
              <a:rPr lang="en-US" altLang="en-PK" dirty="0"/>
              <a:t>8, 3</a:t>
            </a:r>
            <a:r>
              <a:rPr lang="en-US" altLang="en-PK" dirty="0">
                <a:solidFill>
                  <a:schemeClr val="accent2"/>
                </a:solidFill>
              </a:rPr>
              <a:t>2</a:t>
            </a:r>
            <a:r>
              <a:rPr lang="en-US" altLang="en-PK" dirty="0"/>
              <a:t>8, 1</a:t>
            </a:r>
            <a:r>
              <a:rPr lang="en-US" altLang="en-PK" dirty="0">
                <a:solidFill>
                  <a:schemeClr val="accent2"/>
                </a:solidFill>
              </a:rPr>
              <a:t>3</a:t>
            </a:r>
            <a:r>
              <a:rPr lang="en-US" altLang="en-PK" dirty="0"/>
              <a:t>1, 6</a:t>
            </a:r>
            <a:r>
              <a:rPr lang="en-US" altLang="en-PK" dirty="0">
                <a:solidFill>
                  <a:schemeClr val="accent2"/>
                </a:solidFill>
              </a:rPr>
              <a:t>3</a:t>
            </a:r>
            <a:r>
              <a:rPr lang="en-US" altLang="en-PK" dirty="0"/>
              <a:t>6, 3</a:t>
            </a:r>
            <a:r>
              <a:rPr lang="en-US" altLang="en-PK" dirty="0">
                <a:solidFill>
                  <a:schemeClr val="accent2"/>
                </a:solidFill>
              </a:rPr>
              <a:t>4</a:t>
            </a:r>
            <a:r>
              <a:rPr lang="en-US" altLang="en-PK" dirty="0"/>
              <a:t>1</a:t>
            </a:r>
          </a:p>
          <a:p>
            <a:pPr>
              <a:lnSpc>
                <a:spcPct val="90000"/>
              </a:lnSpc>
            </a:pPr>
            <a:r>
              <a:rPr lang="en-US" altLang="en-PK" dirty="0"/>
              <a:t>Step-3:</a:t>
            </a:r>
            <a:br>
              <a:rPr lang="en-US" altLang="en-PK" dirty="0"/>
            </a:br>
            <a:r>
              <a:rPr lang="en-US" altLang="en-PK" dirty="0">
                <a:solidFill>
                  <a:schemeClr val="accent2"/>
                </a:solidFill>
              </a:rPr>
              <a:t>1</a:t>
            </a:r>
            <a:r>
              <a:rPr lang="en-US" altLang="en-PK" dirty="0"/>
              <a:t>26, </a:t>
            </a:r>
            <a:r>
              <a:rPr lang="en-US" altLang="en-PK" dirty="0">
                <a:solidFill>
                  <a:schemeClr val="accent2"/>
                </a:solidFill>
              </a:rPr>
              <a:t>1</a:t>
            </a:r>
            <a:r>
              <a:rPr lang="en-US" altLang="en-PK" dirty="0"/>
              <a:t>31, </a:t>
            </a:r>
            <a:r>
              <a:rPr lang="en-US" altLang="en-PK" dirty="0">
                <a:solidFill>
                  <a:schemeClr val="accent2"/>
                </a:solidFill>
              </a:rPr>
              <a:t>3</a:t>
            </a:r>
            <a:r>
              <a:rPr lang="en-US" altLang="en-PK" dirty="0"/>
              <a:t>28, </a:t>
            </a:r>
            <a:r>
              <a:rPr lang="en-US" altLang="en-PK" dirty="0">
                <a:solidFill>
                  <a:schemeClr val="accent2"/>
                </a:solidFill>
              </a:rPr>
              <a:t>3</a:t>
            </a:r>
            <a:r>
              <a:rPr lang="en-US" altLang="en-PK" dirty="0"/>
              <a:t>28, </a:t>
            </a:r>
            <a:r>
              <a:rPr lang="en-US" altLang="en-PK" dirty="0">
                <a:solidFill>
                  <a:schemeClr val="accent2"/>
                </a:solidFill>
              </a:rPr>
              <a:t>3</a:t>
            </a:r>
            <a:r>
              <a:rPr lang="en-US" altLang="en-PK" dirty="0"/>
              <a:t>41, </a:t>
            </a:r>
            <a:r>
              <a:rPr lang="en-US" altLang="en-PK" dirty="0">
                <a:solidFill>
                  <a:schemeClr val="accent2"/>
                </a:solidFill>
              </a:rPr>
              <a:t>4</a:t>
            </a:r>
            <a:r>
              <a:rPr lang="en-US" altLang="en-PK" dirty="0"/>
              <a:t>16, </a:t>
            </a:r>
            <a:r>
              <a:rPr lang="en-US" altLang="en-PK" dirty="0">
                <a:solidFill>
                  <a:schemeClr val="accent2"/>
                </a:solidFill>
              </a:rPr>
              <a:t>6</a:t>
            </a:r>
            <a:r>
              <a:rPr lang="en-US" altLang="en-PK" dirty="0"/>
              <a:t>36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244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FFA4-83BF-84EC-D338-9C28E2E5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2262-1E39-E133-48ED-7DD7CB56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array  and then sort the array through radix sort technique: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For radix sort each element should consists of same number of digits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2E067-45DF-E243-9C57-5950F7EE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70" y="2541725"/>
            <a:ext cx="5762644" cy="11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4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249</TotalTime>
  <Words>176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Corbel</vt:lpstr>
      <vt:lpstr>Merriweather</vt:lpstr>
      <vt:lpstr>Wingdings</vt:lpstr>
      <vt:lpstr>Banded</vt:lpstr>
      <vt:lpstr>data Structure and algorithm</vt:lpstr>
      <vt:lpstr>Shell sort</vt:lpstr>
      <vt:lpstr>Cont…</vt:lpstr>
      <vt:lpstr>Cont…</vt:lpstr>
      <vt:lpstr>Cont…</vt:lpstr>
      <vt:lpstr>Cont…</vt:lpstr>
      <vt:lpstr>Class Assignment</vt:lpstr>
      <vt:lpstr>Radix sort</vt:lpstr>
      <vt:lpstr>Class Assignment</vt:lpstr>
      <vt:lpstr>Bucket sort</vt:lpstr>
      <vt:lpstr>Cont…</vt:lpstr>
      <vt:lpstr>Cont...</vt:lpstr>
      <vt:lpstr>Class Assignment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ShArIf</dc:creator>
  <cp:lastModifiedBy>Noreen Maryam</cp:lastModifiedBy>
  <cp:revision>19</cp:revision>
  <dcterms:created xsi:type="dcterms:W3CDTF">2017-06-21T13:57:27Z</dcterms:created>
  <dcterms:modified xsi:type="dcterms:W3CDTF">2024-06-03T18:05:58Z</dcterms:modified>
</cp:coreProperties>
</file>