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2" r:id="rId5"/>
    <p:sldId id="260" r:id="rId6"/>
    <p:sldId id="275" r:id="rId7"/>
    <p:sldId id="261" r:id="rId8"/>
    <p:sldId id="263" r:id="rId9"/>
    <p:sldId id="276" r:id="rId10"/>
    <p:sldId id="277" r:id="rId11"/>
    <p:sldId id="278" r:id="rId12"/>
    <p:sldId id="279" r:id="rId13"/>
    <p:sldId id="280" r:id="rId14"/>
    <p:sldId id="281" r:id="rId15"/>
    <p:sldId id="264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1FD7FF2-845F-41B9-944F-35B90659B7D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4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586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414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8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226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258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991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96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1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8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6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28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53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9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FD7FF2-845F-41B9-944F-35B90659B7D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6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8456-F0CB-4569-A0B3-50EA9EAC6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338A2-AB2D-4CF5-9264-6B4835A93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Lecture#16</a:t>
            </a:r>
          </a:p>
        </p:txBody>
      </p:sp>
    </p:spTree>
    <p:extLst>
      <p:ext uri="{BB962C8B-B14F-4D97-AF65-F5344CB8AC3E}">
        <p14:creationId xmlns:p14="http://schemas.microsoft.com/office/powerpoint/2010/main" val="165250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C990-7992-6BF9-1D22-63C1C9B0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73B8C0-3312-9BCF-4AA3-FE1194BC5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57463"/>
            <a:ext cx="9601196" cy="3553051"/>
          </a:xfrm>
        </p:spPr>
      </p:pic>
    </p:spTree>
    <p:extLst>
      <p:ext uri="{BB962C8B-B14F-4D97-AF65-F5344CB8AC3E}">
        <p14:creationId xmlns:p14="http://schemas.microsoft.com/office/powerpoint/2010/main" val="4070369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398C-7762-5FBA-3B4E-C1B0064D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7DE77A-0275-6316-06A8-76B926547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0" y="2557463"/>
            <a:ext cx="9474198" cy="3317875"/>
          </a:xfrm>
        </p:spPr>
      </p:pic>
    </p:spTree>
    <p:extLst>
      <p:ext uri="{BB962C8B-B14F-4D97-AF65-F5344CB8AC3E}">
        <p14:creationId xmlns:p14="http://schemas.microsoft.com/office/powerpoint/2010/main" val="3263378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7C11-8C78-4CCA-54F4-D680D020F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A377B-5A5E-4914-3A92-824EE2D20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2668588"/>
            <a:ext cx="9601195" cy="3095625"/>
          </a:xfrm>
        </p:spPr>
      </p:pic>
    </p:spTree>
    <p:extLst>
      <p:ext uri="{BB962C8B-B14F-4D97-AF65-F5344CB8AC3E}">
        <p14:creationId xmlns:p14="http://schemas.microsoft.com/office/powerpoint/2010/main" val="1931966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E2C7-F984-41AA-1EBE-21539900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0F2B81-9E41-3176-6712-9E4255D00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57463"/>
            <a:ext cx="9601196" cy="3317875"/>
          </a:xfrm>
        </p:spPr>
      </p:pic>
    </p:spTree>
    <p:extLst>
      <p:ext uri="{BB962C8B-B14F-4D97-AF65-F5344CB8AC3E}">
        <p14:creationId xmlns:p14="http://schemas.microsoft.com/office/powerpoint/2010/main" val="121296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8DFF-0CF4-5DAD-EDD6-541DE380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F3CCA5-64C6-CB16-232F-E20556F36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57463"/>
            <a:ext cx="9601196" cy="3317875"/>
          </a:xfrm>
        </p:spPr>
      </p:pic>
    </p:spTree>
    <p:extLst>
      <p:ext uri="{BB962C8B-B14F-4D97-AF65-F5344CB8AC3E}">
        <p14:creationId xmlns:p14="http://schemas.microsoft.com/office/powerpoint/2010/main" val="2655539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2114-876D-DD52-8DB2-DD2F3F36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of max heap</a:t>
            </a:r>
            <a:endParaRPr lang="en-P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392928-9D84-9D1F-30B7-3080C419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heap: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99DCF4-6DC3-49BB-454C-345B67CA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46" y="3287258"/>
            <a:ext cx="4895850" cy="2257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9B4DC8-23EF-8AD1-E373-95859600E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070" y="3557185"/>
            <a:ext cx="3965484" cy="132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37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3F44-E33A-A302-D561-D70862D9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B7A5-5118-1C4B-E0D0-1709CC22A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swapping 30 with 15:</a:t>
            </a:r>
          </a:p>
          <a:p>
            <a:pPr marL="0" indent="0">
              <a:buNone/>
            </a:pP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36247-AA5A-BDE5-BAD3-66AB175D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140" y="3727675"/>
            <a:ext cx="4600575" cy="2276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2BE55-3B1D-BA37-A596-64AA07B0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868" y="3986852"/>
            <a:ext cx="30765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03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CB9F-805B-F644-6C9F-1B1A022A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47B28-9A99-C32F-FF26-5D444857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it max heap: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9F051-7EC1-C19D-8FA3-4EF32ADEA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477" y="3429000"/>
            <a:ext cx="3857625" cy="2266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53F983-C670-A280-6F52-2CD2B5759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223" y="3673475"/>
            <a:ext cx="3507299" cy="10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03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DBE2-93C5-E5A8-726B-192BB2FD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4858-C6D1-6CE9-A557-8382E125F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swapping 20 with 10: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A2D8C-4A09-0ABE-6F6B-166A3744E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180" y="3429000"/>
            <a:ext cx="3981450" cy="2266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19201F-454C-D1FE-2FE0-58208889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095" y="3782558"/>
            <a:ext cx="3506934" cy="138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50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DF5A-6303-612F-5864-87A4E836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5329F-9C21-3C6D-843B-AA39D08F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it max heap: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68004-CCB2-FA31-9F53-1810752F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49" y="3238785"/>
            <a:ext cx="4171950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EF528A-27B6-7F4B-C300-197BECE3D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486" y="3678011"/>
            <a:ext cx="3330799" cy="140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7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8E5E-3292-2C45-F92D-4B33845F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4F4EF-413F-B1B9-49C9-CBE60C4AB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It is a non-linear data structure.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It must be an almost complete binary tree.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Heap is used in sorting algorithm known as heap sort.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Types of heap: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Max heap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Min Heap</a:t>
            </a:r>
            <a:endParaRPr lang="en-PK" sz="2600" dirty="0"/>
          </a:p>
        </p:txBody>
      </p:sp>
    </p:spTree>
    <p:extLst>
      <p:ext uri="{BB962C8B-B14F-4D97-AF65-F5344CB8AC3E}">
        <p14:creationId xmlns:p14="http://schemas.microsoft.com/office/powerpoint/2010/main" val="4097587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CE4B-036F-C24C-47CC-CB87DDF5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5A23C-E4F6-76C4-E12C-1278CFF7C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swapping 17 with 5: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B64FC-2EF4-0AEE-C4B4-012A68B20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476171"/>
            <a:ext cx="3790950" cy="209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AA75F9-81C2-701D-367C-C9D9DDD5E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637" y="3663949"/>
            <a:ext cx="2752725" cy="127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48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3AD3-5CDD-1DC7-DA6A-E5482A36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C09A9-845F-9C0E-FC26-572E739E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it max heap: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9FAC4-2BA4-1ECA-D9B8-77ACA804B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534" y="3358846"/>
            <a:ext cx="4105275" cy="2390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92E138-CA54-F69D-E551-32417E2E5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378" y="3428999"/>
            <a:ext cx="2781300" cy="147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8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F4977-D818-A8FF-2E1D-2DA62A8F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D4B07-9CF6-FBA8-1A2E-F51508E20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swapping 15 with 1: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540E33-81A8-D070-8333-2078D5C0F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532" y="3429000"/>
            <a:ext cx="3867150" cy="2066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3D4190-D78B-5DD4-5860-3CCFB1296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320" y="3795712"/>
            <a:ext cx="3629794" cy="126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51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CE5D-F81E-634A-F3FB-14AE532C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E3B10-BCCD-7E11-40F0-46A761F59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it max heap: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10596-ED65-C77C-35D6-CCA762D3A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24" y="3429000"/>
            <a:ext cx="2571750" cy="130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A6F421-4461-9767-FF71-6E1E71094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997" y="3743324"/>
            <a:ext cx="342191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5088-F2BE-0B19-7552-C16A4A6E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287C5-3EDF-6141-A60F-29B69BE12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swapping 10 and 5: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DD874-759B-0BFC-D329-F31AC1BA8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399" y="3206466"/>
            <a:ext cx="2790825" cy="1314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5E4302-78B8-24FA-818E-E13BCD10D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222" y="3652384"/>
            <a:ext cx="3483413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29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3551-49BE-F576-86FC-B4AF4207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BC18-62ED-B8FE-C2BE-0254CF3E7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already a max heap: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BCC06-6304-11CA-FD1B-773533546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983" y="3734724"/>
            <a:ext cx="2276475" cy="1381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522AA7-3A22-49DF-754F-13BBD7905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3859212"/>
            <a:ext cx="4004737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42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D3E0-8E40-6226-262D-EB842772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D98E6-3B40-B7E6-64CF-F15053C1A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swapping 5 and 1: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C00AE-1A11-278A-5373-F2A2B5A4A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046" y="3247883"/>
            <a:ext cx="2038350" cy="118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A41474-D3C0-37C1-A11A-641EF9F06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14" y="3502025"/>
            <a:ext cx="4070350" cy="140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24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49B9-56FA-4723-9B64-AEB0D39D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5F201-4872-2A18-75C2-CB9B038F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the element from the root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B392C-BD58-8ED9-69B8-06D5A5D7D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151" y="3168650"/>
            <a:ext cx="1438275" cy="104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F461A7-2EA0-C1AB-2D2F-CA58258DE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86" y="3692525"/>
            <a:ext cx="3621127" cy="141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30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5F25-458C-71EE-EE14-118427AD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9BE6-AA9F-17D4-F585-CBAF5EC69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sorted array: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6F80D-C55B-4637-753B-0398D6D56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17" y="3521075"/>
            <a:ext cx="4463743" cy="163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9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243A-6084-A16C-ED4C-F2C69CDD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heap (By default- heap)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34BD-3268-1CBF-C3CC-59EA72267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When we say heap, it means we are talking about max heap.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The value at each node N is greater than or equal to the value at each children of node N.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7645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2AAA7B-DD5A-486B-B28F-F19588315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B99B21-A649-42D2-BB86-486C2E73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A631EEB-EF96-4032-8B47-62220C131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B37569-6E3D-4B34-AD3E-0FC79D7C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3A0A741-DE46-43B7-A732-2C6D71E7B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FB4AD13-112F-436E-9596-F7557110C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391AE0-823F-551C-184C-FE95F0B6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endParaRPr lang="en-PK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6D98D9-A8AD-432E-BD4E-FF8001244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2C4E9-4377-D6FA-285A-26C41E230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6380065" cy="3318936"/>
          </a:xfrm>
        </p:spPr>
        <p:txBody>
          <a:bodyPr>
            <a:normAutofit/>
          </a:bodyPr>
          <a:lstStyle/>
          <a:p>
            <a:r>
              <a:rPr lang="en-US" dirty="0"/>
              <a:t>Identify the heap:</a:t>
            </a:r>
          </a:p>
          <a:p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16220C-0377-CABE-89B9-56AF55F5F3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420" r="-2" b="-2"/>
          <a:stretch/>
        </p:blipFill>
        <p:spPr>
          <a:xfrm>
            <a:off x="8137325" y="1158024"/>
            <a:ext cx="2839277" cy="206654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5501F-D8E2-4783-B202-12AD5B53D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5368" y="3414014"/>
            <a:ext cx="30575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1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138F-5D76-D63D-2A77-EB93BF72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Heap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5963-8178-13D6-A369-81D0633DC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making nodes, linear array (list) is used to maintain the heap in memory.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C251C-B094-88FE-8E2D-5A4001D9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3821372"/>
            <a:ext cx="3048000" cy="205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5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EF53-9A09-F97A-C383-B1416037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8D95-6E29-B188-9D5A-C4342BE0F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heap is called a nonlinear data structure because its logical organization is hierarchical, rather than sequential. </a:t>
            </a:r>
          </a:p>
          <a:p>
            <a:r>
              <a:rPr lang="en-US" dirty="0"/>
              <a:t>This classification is based on the relationships between elements, not on their physical storage in memory.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5502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2C58-5679-11FA-345A-E0AFBA56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of node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AAB06-C1F3-102D-FB04-9E54973C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Formula:</a:t>
            </a:r>
          </a:p>
          <a:p>
            <a:pPr lvl="1"/>
            <a:r>
              <a:rPr lang="en-US" dirty="0"/>
              <a:t>Index of left child node= 2* index +1</a:t>
            </a:r>
          </a:p>
          <a:p>
            <a:pPr lvl="1"/>
            <a:r>
              <a:rPr lang="en-US" dirty="0"/>
              <a:t>Index of right child node=2*index+2</a:t>
            </a:r>
          </a:p>
          <a:p>
            <a:pPr lvl="1"/>
            <a:r>
              <a:rPr lang="en-US" dirty="0"/>
              <a:t>Index of parent node=(index-1)/2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3946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AEBE-D116-0CB0-B103-11373C8C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  <a:endParaRPr lang="en-P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0636E3-3985-8EB9-A578-134702E97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an unsorted array:</a:t>
            </a:r>
          </a:p>
          <a:p>
            <a:r>
              <a:rPr lang="en-US" dirty="0"/>
              <a:t>Step-A: Create a max heap</a:t>
            </a:r>
          </a:p>
          <a:p>
            <a:r>
              <a:rPr lang="en-US" dirty="0"/>
              <a:t>Step-B: Delete the element from the heap from root and sort the deleted items in an array.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3E0CD-7924-0536-2D3B-3FB7C341E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778" y="4653199"/>
            <a:ext cx="4087651" cy="122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1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28B9-4876-2779-1BAC-3F74E730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max heap</a:t>
            </a:r>
            <a:endParaRPr lang="en-P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DB4BD7-2EBB-A150-5211-7F75A761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 the first index as 1 instead of 0.</a:t>
            </a:r>
          </a:p>
          <a:p>
            <a:endParaRPr lang="en-PK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44F6399-3275-EFA9-C792-A90B9E758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493" y="3248167"/>
            <a:ext cx="9054964" cy="300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4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418</TotalTime>
  <Words>350</Words>
  <Application>Microsoft Office PowerPoint</Application>
  <PresentationFormat>Widescreen</PresentationFormat>
  <Paragraphs>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Garamond</vt:lpstr>
      <vt:lpstr>Wingdings</vt:lpstr>
      <vt:lpstr>Organic</vt:lpstr>
      <vt:lpstr>DSA</vt:lpstr>
      <vt:lpstr>Heap </vt:lpstr>
      <vt:lpstr>Max heap (By default- heap)</vt:lpstr>
      <vt:lpstr>Example</vt:lpstr>
      <vt:lpstr>Representation of Heap</vt:lpstr>
      <vt:lpstr>Cont…</vt:lpstr>
      <vt:lpstr>Index of node</vt:lpstr>
      <vt:lpstr>Heap sort</vt:lpstr>
      <vt:lpstr>Creation of max heap</vt:lpstr>
      <vt:lpstr>Cont…</vt:lpstr>
      <vt:lpstr>Cont…</vt:lpstr>
      <vt:lpstr>Cont…</vt:lpstr>
      <vt:lpstr>Cont…</vt:lpstr>
      <vt:lpstr>Cont…</vt:lpstr>
      <vt:lpstr>Deletion of max heap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NoReEn ShArIf</dc:creator>
  <cp:lastModifiedBy>Noreen Maryam</cp:lastModifiedBy>
  <cp:revision>29</cp:revision>
  <dcterms:created xsi:type="dcterms:W3CDTF">2017-06-21T13:57:27Z</dcterms:created>
  <dcterms:modified xsi:type="dcterms:W3CDTF">2024-06-12T17:42:25Z</dcterms:modified>
</cp:coreProperties>
</file>