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7" r:id="rId5"/>
    <p:sldId id="266" r:id="rId6"/>
    <p:sldId id="268" r:id="rId7"/>
    <p:sldId id="269" r:id="rId8"/>
    <p:sldId id="270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9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289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54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6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975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76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256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798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9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527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30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969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2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75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0985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33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6954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57FAA-7411-4E7E-AC0B-183C838A41AB}" type="datetimeFigureOut">
              <a:rPr lang="en-PK" smtClean="0"/>
              <a:t>14/03/2024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C346890-F170-4255-AA53-1563C1FEF9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910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32E6-D93D-A8E1-CA63-BF5B7714D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E9F57-98AD-A2D6-328B-3B6B7DB5FF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Lecture#2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9396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6BE3-614E-7F5C-A352-FD7FE77F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arguments in </a:t>
            </a:r>
            <a:r>
              <a:rPr lang="en-US" dirty="0" err="1"/>
              <a:t>init</a:t>
            </a:r>
            <a:r>
              <a:rPr lang="en-US" dirty="0"/>
              <a:t>()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77F77E-6131-8CD7-E2C0-ED2426FDD4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4037" y="2560320"/>
            <a:ext cx="3667125" cy="331012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F6283-4E2E-B5DC-D5A6-32A8990EE7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0EED3-7443-3A4B-4F1D-210FFBAB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839" y="3181349"/>
            <a:ext cx="2676525" cy="112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1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9419-D92C-87DE-AFDA-81015F06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object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88F58-8CDE-1FE6-BBB3-84B0F4ADD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Class:</a:t>
            </a:r>
          </a:p>
          <a:p>
            <a:pPr marL="457200" lvl="1" indent="0">
              <a:buNone/>
            </a:pPr>
            <a:r>
              <a:rPr lang="en-US" dirty="0"/>
              <a:t>Common Noun</a:t>
            </a:r>
          </a:p>
          <a:p>
            <a:r>
              <a:rPr lang="en-US" dirty="0"/>
              <a:t>Object:</a:t>
            </a:r>
          </a:p>
          <a:p>
            <a:pPr marL="457200" lvl="1" indent="0">
              <a:buNone/>
            </a:pPr>
            <a:r>
              <a:rPr lang="en-US" dirty="0"/>
              <a:t>Proper Noun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Teacher ------------Class</a:t>
            </a:r>
          </a:p>
          <a:p>
            <a:pPr marL="0" indent="0">
              <a:buNone/>
            </a:pPr>
            <a:r>
              <a:rPr lang="en-US" dirty="0"/>
              <a:t>Teacher Shahida-----------Object</a:t>
            </a:r>
          </a:p>
        </p:txBody>
      </p:sp>
    </p:spTree>
    <p:extLst>
      <p:ext uri="{BB962C8B-B14F-4D97-AF65-F5344CB8AC3E}">
        <p14:creationId xmlns:p14="http://schemas.microsoft.com/office/powerpoint/2010/main" val="40011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B6A2-4167-3D47-4DB9-B55D21C5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2460-A659-82FE-343D-D56D0D5D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a group of variables and functions</a:t>
            </a:r>
          </a:p>
          <a:p>
            <a:r>
              <a:rPr lang="en-US" dirty="0"/>
              <a:t>Class is a way to implement </a:t>
            </a:r>
            <a:r>
              <a:rPr lang="en-US" b="1" dirty="0"/>
              <a:t>encapsulation.</a:t>
            </a:r>
          </a:p>
          <a:p>
            <a:r>
              <a:rPr lang="en-US" dirty="0"/>
              <a:t>A single class can have multiple objects.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4918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DC72-269D-285C-5C95-A174413F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79FC9-A6FF-1510-D08B-0CD7EFE5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has only one class object but can has any number of instance objects.</a:t>
            </a:r>
          </a:p>
          <a:p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947A6E-FD39-7528-E09D-79B161B28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63887"/>
            <a:ext cx="9266581" cy="298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3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463C31-BA93-230B-3FBC-5D8F9B65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object variable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FDC1A1-BC95-F1E1-B086-3F03AB02C3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8575" y="2560320"/>
            <a:ext cx="4718050" cy="331012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3A975-8EDD-B0C6-2A91-2F922C812D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Note:</a:t>
            </a:r>
          </a:p>
          <a:p>
            <a:pPr lvl="1"/>
            <a:r>
              <a:rPr lang="en-US" dirty="0"/>
              <a:t>Here “job” is the class object variable</a:t>
            </a:r>
          </a:p>
          <a:p>
            <a:pPr lvl="1"/>
            <a:r>
              <a:rPr lang="en-US" dirty="0"/>
              <a:t>It is also known as static variable.</a:t>
            </a:r>
          </a:p>
          <a:p>
            <a:pPr lvl="1"/>
            <a:r>
              <a:rPr lang="en-US" dirty="0"/>
              <a:t>You can’t define the instance object variable within the body of class directly.</a:t>
            </a:r>
          </a:p>
          <a:p>
            <a:pPr lvl="1"/>
            <a:r>
              <a:rPr lang="en-US" dirty="0"/>
              <a:t>In java or C++ you have to explicitly mention a key word “static ”to define a class object variable otherwise that is considered as an instance object variables.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6225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6FBCB7-30B1-F0E1-D7CC-D9534F69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object variable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C203C-CBF8-31D2-88B5-F21765802E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endParaRPr lang="en-PK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56DFBA-1C23-DC64-8BD0-9DA8B4042E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special function defined within a class body know as init() function.</a:t>
            </a:r>
          </a:p>
          <a:p>
            <a:r>
              <a:rPr lang="en-US" dirty="0"/>
              <a:t>You must have at least one argument in the init fun() i.e. “self”</a:t>
            </a:r>
          </a:p>
          <a:p>
            <a:r>
              <a:rPr lang="en-US" dirty="0"/>
              <a:t>Self must be first argument.</a:t>
            </a:r>
          </a:p>
          <a:p>
            <a:r>
              <a:rPr lang="en-US" dirty="0"/>
              <a:t>init() is called automatically whenever you create an instance object.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8F5FE-09C2-F607-3F7B-A1ADE50E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3" y="2560320"/>
            <a:ext cx="4401112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3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A45C4-8252-62C2-F85C-AF1DBB7E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self argument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A13A8-D8CC-2EAF-2C60-50388DD6ED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t1 is passed to self as an argument</a:t>
            </a:r>
          </a:p>
          <a:p>
            <a:r>
              <a:rPr lang="en-US" dirty="0"/>
              <a:t>That’s why to pass at least one argument is essential.</a:t>
            </a:r>
          </a:p>
          <a:p>
            <a:r>
              <a:rPr lang="en-US" dirty="0"/>
              <a:t>The reference hold by the t1 is passed to self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35D90E-5A4F-ADA1-D259-9C369A744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C0270-79D4-6662-F1BA-BE4FFEED4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560320"/>
            <a:ext cx="4718304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9915-5E7C-73EF-5D38-2D58E314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instance object members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49566-3B2F-7DC1-0ED1-502CF1B3FA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Here “a” is the instance object variable.</a:t>
            </a:r>
            <a:endParaRPr lang="en-P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D112DD-2EEF-4EE7-DE69-3D602C3EF7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8BB950-7D95-6E87-0DF0-9693A34B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96" y="2560320"/>
            <a:ext cx="4718304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5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E45A3-5392-1711-4CB1-02CA348D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3039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Accessing instance object members(</a:t>
            </a:r>
            <a:r>
              <a:rPr lang="en-US" dirty="0" err="1"/>
              <a:t>cont</a:t>
            </a:r>
            <a:r>
              <a:rPr lang="en-US" dirty="0"/>
              <a:t>…)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16D6AA5-9648-CAFE-FE2C-C004B97B94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9091" y="2560320"/>
            <a:ext cx="3754300" cy="3310127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E37548-D457-A726-D1A7-177DEF994A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Result: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551112-1F3B-BE5B-330F-3581EDA5E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188" y="3412435"/>
            <a:ext cx="2494308" cy="9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2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266</TotalTime>
  <Words>255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Data Structures</vt:lpstr>
      <vt:lpstr>Class vs object </vt:lpstr>
      <vt:lpstr>Class</vt:lpstr>
      <vt:lpstr>Class (cont…)</vt:lpstr>
      <vt:lpstr>Class object variable</vt:lpstr>
      <vt:lpstr>Instance object variable</vt:lpstr>
      <vt:lpstr>Importance of self argument</vt:lpstr>
      <vt:lpstr>Accessing instance object members</vt:lpstr>
      <vt:lpstr>Accessing instance object members(cont…)</vt:lpstr>
      <vt:lpstr>Additional arguments in init()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Noreen Maryam</dc:creator>
  <cp:lastModifiedBy>Noreen Maryam</cp:lastModifiedBy>
  <cp:revision>28</cp:revision>
  <dcterms:created xsi:type="dcterms:W3CDTF">2024-03-11T23:27:52Z</dcterms:created>
  <dcterms:modified xsi:type="dcterms:W3CDTF">2024-03-14T18:41:24Z</dcterms:modified>
</cp:coreProperties>
</file>