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8" r:id="rId4"/>
    <p:sldId id="264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9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289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4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6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9752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976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256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98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9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527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0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969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8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5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098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3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954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357FAA-7411-4E7E-AC0B-183C838A41AB}" type="datetimeFigureOut">
              <a:rPr lang="en-PK" smtClean="0"/>
              <a:t>19/03/2024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910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32E6-D93D-A8E1-CA63-BF5B7714D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E9F57-98AD-A2D6-328B-3B6B7DB5F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Lecture#3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9396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55427-806A-5E83-AF35-D8046FD1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methods in Python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88E9B-D6EC-CAC6-57AE-4C20520DE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82018"/>
            <a:ext cx="4718304" cy="1152777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sz="3300" dirty="0"/>
              <a:t>Instance Method</a:t>
            </a:r>
          </a:p>
          <a:p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CB0C-9C31-1403-2421-B8678793FA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Performs instance specific tasks</a:t>
            </a:r>
          </a:p>
          <a:p>
            <a:pPr lvl="1"/>
            <a:r>
              <a:rPr lang="en-US" dirty="0"/>
              <a:t>The variable inside the instance method is called instance variable</a:t>
            </a:r>
          </a:p>
          <a:p>
            <a:pPr lvl="1"/>
            <a:r>
              <a:rPr lang="en-US" dirty="0"/>
              <a:t>While defining an instance method we don’t use any decorator.</a:t>
            </a:r>
          </a:p>
          <a:p>
            <a:pPr lvl="1"/>
            <a:r>
              <a:rPr lang="en-US" dirty="0"/>
              <a:t>At least one parameter is needed i.e. self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5DD81-AF1D-1C88-254D-E10675838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300" dirty="0"/>
              <a:t>Class Method</a:t>
            </a:r>
          </a:p>
          <a:p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1ACEA-9815-B093-B17D-CDA60895BF6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Performs common tasks</a:t>
            </a:r>
          </a:p>
          <a:p>
            <a:pPr lvl="1"/>
            <a:r>
              <a:rPr lang="en-US" dirty="0"/>
              <a:t>Contains class variables</a:t>
            </a:r>
          </a:p>
          <a:p>
            <a:pPr lvl="1"/>
            <a:r>
              <a:rPr lang="en-US" dirty="0"/>
              <a:t>A decorator @classmethod must be used to define a class method</a:t>
            </a:r>
          </a:p>
          <a:p>
            <a:pPr lvl="1"/>
            <a:r>
              <a:rPr lang="en-US" dirty="0"/>
              <a:t>At least one parameter is needed i.e. cls</a:t>
            </a:r>
          </a:p>
          <a:p>
            <a:pPr lvl="1"/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7961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FA7D00-ACB1-D78C-E755-08230D94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cls parameter</a:t>
            </a:r>
            <a:endParaRPr lang="en-P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BBFD0D-3965-54EF-6FB7-CAE0F979D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612" y="3135313"/>
            <a:ext cx="4676775" cy="2162175"/>
          </a:xfrm>
        </p:spPr>
      </p:pic>
    </p:spTree>
    <p:extLst>
      <p:ext uri="{BB962C8B-B14F-4D97-AF65-F5344CB8AC3E}">
        <p14:creationId xmlns:p14="http://schemas.microsoft.com/office/powerpoint/2010/main" val="114125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40D3-B9CD-21D5-5110-5B9BDD8E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AB629-1FFE-B119-92D3-C6622736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not define instance object variable directly within the class body.</a:t>
            </a:r>
          </a:p>
          <a:p>
            <a:r>
              <a:rPr lang="en-US" dirty="0"/>
              <a:t>We can use instance method to define an instance object variable.</a:t>
            </a:r>
          </a:p>
          <a:p>
            <a:r>
              <a:rPr lang="en-US" dirty="0"/>
              <a:t>__init__ function is an instance method and works as a constructor.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1691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79D4A-95FC-2CC8-52D3-EE66D4AB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88D6A5-042D-DB5F-B98F-9FB4865C5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Implementation: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82223-789A-9149-2F55-541C79FD0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5" y="3152777"/>
            <a:ext cx="65341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9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29B2-63DE-3A34-E0F7-EE35519B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DEAE2-74B6-947E-3737-1BD8861D6F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/>
              <a:t>When we run the code teacher.funclz(), it will execute</a:t>
            </a:r>
          </a:p>
          <a:p>
            <a:pPr marL="0" indent="0" algn="just">
              <a:buNone/>
            </a:pPr>
            <a:r>
              <a:rPr lang="en-US" dirty="0"/>
              <a:t>    funclz(teacher)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C527FF-1DB3-26C3-105F-555811FF1E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2352" y="2560320"/>
            <a:ext cx="4440721" cy="16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29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D603-E1D2-2C5B-6011-D8E3DAC4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3F4E-1642-0CB0-C2A7-85C3DF96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C5DC9-ACEC-73EF-264D-4D26C9AA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83" y="3317239"/>
            <a:ext cx="3627266" cy="13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5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4977F-5F1B-D674-EC55-D362B63E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method other than </a:t>
            </a:r>
            <a:r>
              <a:rPr lang="en-US" dirty="0" err="1"/>
              <a:t>init</a:t>
            </a:r>
            <a:r>
              <a:rPr lang="en-US"/>
              <a:t>()</a:t>
            </a:r>
            <a:endParaRPr lang="en-PK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671153-B07D-FC31-6413-02063A0AC7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03855" y="3943367"/>
            <a:ext cx="1495425" cy="81835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80BE0-D068-A0F1-67B3-96DE9AAA1B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C95AFB-4F71-3ECA-A91D-545519128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2560321"/>
            <a:ext cx="6231834" cy="35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9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7BFFB-71A3-BAA8-0343-CDCFC23230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04731" y="2000871"/>
            <a:ext cx="9601200" cy="3317875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/>
              <a:t>THANK YOU</a:t>
            </a:r>
            <a:endParaRPr lang="en-PK" sz="4000" b="1" dirty="0"/>
          </a:p>
        </p:txBody>
      </p:sp>
    </p:spTree>
    <p:extLst>
      <p:ext uri="{BB962C8B-B14F-4D97-AF65-F5344CB8AC3E}">
        <p14:creationId xmlns:p14="http://schemas.microsoft.com/office/powerpoint/2010/main" val="1014872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439</TotalTime>
  <Words>165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Data Structures</vt:lpstr>
      <vt:lpstr>Types of methods in Python</vt:lpstr>
      <vt:lpstr>Importance of cls parameter</vt:lpstr>
      <vt:lpstr>Instance method</vt:lpstr>
      <vt:lpstr>Python Program</vt:lpstr>
      <vt:lpstr>Python Program (cont…)</vt:lpstr>
      <vt:lpstr>Python Program (cont…)</vt:lpstr>
      <vt:lpstr>Instance method other than init()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Noreen Maryam</dc:creator>
  <cp:lastModifiedBy>Noreen Maryam</cp:lastModifiedBy>
  <cp:revision>34</cp:revision>
  <dcterms:created xsi:type="dcterms:W3CDTF">2024-03-11T23:27:52Z</dcterms:created>
  <dcterms:modified xsi:type="dcterms:W3CDTF">2024-03-19T17:14:21Z</dcterms:modified>
</cp:coreProperties>
</file>