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DBA8-0D7F-43AF-BEC7-BDBD2C79D55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1638634-B00C-4D39-953E-AD43B98A546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DBA8-0D7F-43AF-BEC7-BDBD2C79D55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8634-B00C-4D39-953E-AD43B98A546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1638634-B00C-4D39-953E-AD43B98A546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DBA8-0D7F-43AF-BEC7-BDBD2C79D55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DBA8-0D7F-43AF-BEC7-BDBD2C79D55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1638634-B00C-4D39-953E-AD43B98A546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DBA8-0D7F-43AF-BEC7-BDBD2C79D55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1638634-B00C-4D39-953E-AD43B98A546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6CFCDBA8-0D7F-43AF-BEC7-BDBD2C79D55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8634-B00C-4D39-953E-AD43B98A546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DBA8-0D7F-43AF-BEC7-BDBD2C79D55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1638634-B00C-4D39-953E-AD43B98A5468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DBA8-0D7F-43AF-BEC7-BDBD2C79D55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1638634-B00C-4D39-953E-AD43B98A54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DBA8-0D7F-43AF-BEC7-BDBD2C79D55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1638634-B00C-4D39-953E-AD43B98A54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1638634-B00C-4D39-953E-AD43B98A546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DBA8-0D7F-43AF-BEC7-BDBD2C79D55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1638634-B00C-4D39-953E-AD43B98A546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CFCDBA8-0D7F-43AF-BEC7-BDBD2C79D55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CFCDBA8-0D7F-43AF-BEC7-BDBD2C79D55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1638634-B00C-4D39-953E-AD43B98A5468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Lecture#04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FB494F-43CA-1BB8-1EB8-852650DE9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List(cont.)</a:t>
            </a:r>
            <a:endParaRPr lang="en-P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EC96E-867B-E285-D2C8-D17A6B3EFE6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Instant creation and calling functions:</a:t>
            </a:r>
          </a:p>
          <a:p>
            <a:pPr marL="0" indent="0">
              <a:buNone/>
            </a:pPr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E639CE-DA6E-C9F6-7291-ED58FCB9C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09800"/>
            <a:ext cx="42672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4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Linked list is a data structure used for storing collections of data</a:t>
            </a:r>
          </a:p>
          <a:p>
            <a:r>
              <a:rPr lang="en-US" sz="2800" dirty="0"/>
              <a:t>Linked list has the following properties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/>
              <a:t>Successive elements are connected by pointers 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/>
              <a:t>Last element points </a:t>
            </a:r>
            <a:r>
              <a:rPr lang="en-US" sz="2800"/>
              <a:t>to None</a:t>
            </a:r>
            <a:endParaRPr lang="en-US" sz="2800" dirty="0"/>
          </a:p>
          <a:p>
            <a:pPr lvl="1">
              <a:buFont typeface="Wingdings" pitchFamily="2" charset="2"/>
              <a:buChar char="§"/>
            </a:pPr>
            <a:r>
              <a:rPr lang="en-US" sz="2800" dirty="0"/>
              <a:t>It can grow or shrink size during execution of a program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/>
              <a:t>It can be made just as long as required</a:t>
            </a:r>
          </a:p>
          <a:p>
            <a:pPr lvl="1">
              <a:buFont typeface="Wingdings" pitchFamily="2" charset="2"/>
              <a:buChar char="§"/>
            </a:pPr>
            <a:r>
              <a:rPr lang="en-US" sz="2800" dirty="0"/>
              <a:t>It does not waste memory space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List(cont.)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471AAD-00CB-4141-892B-94D804FA7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2495550"/>
            <a:ext cx="5395913" cy="24574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sz="2800" dirty="0"/>
              <a:t>There are three main linked list operations: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Insertion 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Deletion</a:t>
            </a:r>
          </a:p>
          <a:p>
            <a:pPr lvl="1">
              <a:buFont typeface="Arial" pitchFamily="34" charset="0"/>
              <a:buChar char="•"/>
            </a:pPr>
            <a:r>
              <a:rPr lang="en-US" sz="2800" dirty="0"/>
              <a:t>Traversing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Advantage:</a:t>
            </a:r>
          </a:p>
          <a:p>
            <a:pPr lvl="1"/>
            <a:r>
              <a:rPr lang="en-US" sz="2800" dirty="0"/>
              <a:t>No size limitation</a:t>
            </a:r>
          </a:p>
          <a:p>
            <a:pPr lvl="1"/>
            <a:r>
              <a:rPr lang="en-US" sz="2800" dirty="0"/>
              <a:t>Insertion and deletion is easy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 Node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The elements in link list are called nodes.</a:t>
            </a:r>
          </a:p>
          <a:p>
            <a:pPr lvl="1"/>
            <a:r>
              <a:rPr lang="en-US" dirty="0"/>
              <a:t>Node is a non-primitive data type to hold the item </a:t>
            </a:r>
            <a:r>
              <a:rPr lang="en-US"/>
              <a:t>and next </a:t>
            </a:r>
            <a:r>
              <a:rPr lang="en-US" dirty="0"/>
              <a:t>it in.</a:t>
            </a:r>
          </a:p>
          <a:p>
            <a:pPr lvl="1">
              <a:buFont typeface="Courier New" pitchFamily="49" charset="0"/>
              <a:buChar char="o"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Step 1: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6370C2-F5F3-F259-5DB3-5D00E227D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552" y="2133601"/>
            <a:ext cx="4038600" cy="17495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5ACADC-A80D-C5A9-6EEB-CA3BE3DB2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4267201"/>
            <a:ext cx="173355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List(cont.)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Step 2: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</a:t>
            </a:r>
          </a:p>
          <a:p>
            <a:pPr>
              <a:buNone/>
            </a:pPr>
            <a:r>
              <a:rPr lang="en-US" sz="2400" dirty="0"/>
              <a:t>    </a:t>
            </a:r>
          </a:p>
          <a:p>
            <a:pPr>
              <a:buNone/>
            </a:pPr>
            <a:r>
              <a:rPr lang="en-US" sz="2400" dirty="0"/>
              <a:t>START</a:t>
            </a:r>
          </a:p>
          <a:p>
            <a:pPr>
              <a:buNone/>
            </a:pPr>
            <a:r>
              <a:rPr lang="en-US" sz="2400" dirty="0"/>
              <a:t>  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C5C37D-8165-D3D5-C500-E8DF7F73E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192274"/>
            <a:ext cx="4343400" cy="1008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C74B6F-CBB2-CC85-204A-A5AE8E772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844524"/>
            <a:ext cx="100965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Step 3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ADA158-14E1-7857-D223-789DF5BDE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43" y="2318413"/>
            <a:ext cx="4533900" cy="1743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94D053-7035-E36F-AFD5-0FBC79219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43" y="4480193"/>
            <a:ext cx="2962275" cy="12001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Step4</a:t>
            </a:r>
          </a:p>
          <a:p>
            <a:pPr>
              <a:buNone/>
            </a:pPr>
            <a:r>
              <a:rPr lang="en-US" sz="3100" dirty="0"/>
              <a:t>       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660229-C54D-3BFB-8156-51D418EFD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47" y="2146598"/>
            <a:ext cx="4104953" cy="23362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E5D916-3E5A-BB29-D55C-89887563E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2" y="2146598"/>
            <a:ext cx="3962398" cy="233620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224</TotalTime>
  <Words>171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Courier New</vt:lpstr>
      <vt:lpstr>Georgia</vt:lpstr>
      <vt:lpstr>Wingdings</vt:lpstr>
      <vt:lpstr>Wingdings 2</vt:lpstr>
      <vt:lpstr>Civic</vt:lpstr>
      <vt:lpstr>Data Structure</vt:lpstr>
      <vt:lpstr>Linked List</vt:lpstr>
      <vt:lpstr>Linked List(cont.)</vt:lpstr>
      <vt:lpstr>Linked List(cont.)</vt:lpstr>
      <vt:lpstr>Linked List(cont.)</vt:lpstr>
      <vt:lpstr>Linked List(cont.)</vt:lpstr>
      <vt:lpstr>Linked List(cont.)</vt:lpstr>
      <vt:lpstr>Linked List(cont.)</vt:lpstr>
      <vt:lpstr>Linked List(cont.)</vt:lpstr>
      <vt:lpstr>Linked List(cont.)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NoReEn ShArIf</dc:creator>
  <cp:lastModifiedBy>Noreen Maryam</cp:lastModifiedBy>
  <cp:revision>29</cp:revision>
  <dcterms:created xsi:type="dcterms:W3CDTF">2019-04-10T12:41:10Z</dcterms:created>
  <dcterms:modified xsi:type="dcterms:W3CDTF">2024-03-20T17:34:40Z</dcterms:modified>
</cp:coreProperties>
</file>