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4" r:id="rId4"/>
    <p:sldId id="261" r:id="rId5"/>
    <p:sldId id="262" r:id="rId6"/>
    <p:sldId id="265" r:id="rId7"/>
    <p:sldId id="267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7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0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10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608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1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307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231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94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901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74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468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E4BDFDB-B476-4B7E-9468-1202473DB575}" type="datetimeFigureOut">
              <a:rPr lang="en-PK" smtClean="0"/>
              <a:t>04/04/2024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C0B9382-2AC8-4116-8D30-4C8EEE6C471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364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E401-5A29-1FC3-EB54-FBF5FD921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3F693-AB7B-1B3B-DFF2-8936736AB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Lect#5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62833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A27C-F61D-D33F-2806-0AFAD54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 (cont…)</a:t>
            </a:r>
            <a:endParaRPr lang="en-P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5E720-F576-0F62-61E2-83E914C3C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931" y="2624137"/>
            <a:ext cx="7162800" cy="2905125"/>
          </a:xfrm>
        </p:spPr>
      </p:pic>
    </p:spTree>
    <p:extLst>
      <p:ext uri="{BB962C8B-B14F-4D97-AF65-F5344CB8AC3E}">
        <p14:creationId xmlns:p14="http://schemas.microsoft.com/office/powerpoint/2010/main" val="224702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0D0F-8F84-3FC8-4176-29E0BAB9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case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6525-E7C0-A8BF-D3FB-967F2F60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in the third line, we use fun(n-1)</a:t>
            </a:r>
          </a:p>
          <a:p>
            <a:r>
              <a:rPr lang="en-US" dirty="0"/>
              <a:t>Calling the function  by using more </a:t>
            </a:r>
          </a:p>
          <a:p>
            <a:pPr marL="45720" indent="0">
              <a:buNone/>
            </a:pPr>
            <a:r>
              <a:rPr lang="en-US" dirty="0"/>
              <a:t>    simpler way as fun(n-1) will become more</a:t>
            </a:r>
          </a:p>
          <a:p>
            <a:pPr marL="45720" indent="0">
              <a:buNone/>
            </a:pPr>
            <a:r>
              <a:rPr lang="en-US" dirty="0"/>
              <a:t>    simpler in each recursion than the original</a:t>
            </a:r>
          </a:p>
          <a:p>
            <a:pPr marL="45720" indent="0">
              <a:buNone/>
            </a:pPr>
            <a:r>
              <a:rPr lang="en-US" dirty="0"/>
              <a:t>    function fun(n).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E8083-B762-F706-87A4-8EDC3EE1D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65" y="2239618"/>
            <a:ext cx="448086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3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1272-A55D-CE35-FDB6-458A018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5E72-C896-0E3C-88FE-8F9FF664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 case where the function stops calling itself.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Here we use the condition in the if- statement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i.e., if n&gt;0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Ultimately, the function stops recursion </a:t>
            </a:r>
          </a:p>
          <a:p>
            <a:pPr marL="45720" indent="0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  when n becomes 0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09CF-0FA3-B4CB-7F0B-C3C3049F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3" y="2605378"/>
            <a:ext cx="399277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A stack is a linear data structure with the restriction that insertions and deletions can be performed in only one position that is from the Top.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C2D5-C709-76C5-8654-EC3FFBD5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EA0B-C4AF-8494-2C4B-74EB0873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Fundamental Operations on stack are:</a:t>
            </a:r>
          </a:p>
          <a:p>
            <a:pPr lvl="1"/>
            <a:r>
              <a:rPr lang="en-US" sz="3200" dirty="0"/>
              <a:t>Push()</a:t>
            </a:r>
          </a:p>
          <a:p>
            <a:pPr lvl="1"/>
            <a:r>
              <a:rPr lang="en-US" sz="3200" dirty="0"/>
              <a:t>Pop()</a:t>
            </a:r>
          </a:p>
          <a:p>
            <a:pPr lvl="1"/>
            <a:r>
              <a:rPr lang="en-US" sz="3200" dirty="0" err="1"/>
              <a:t>Is_empty</a:t>
            </a:r>
            <a:r>
              <a:rPr lang="en-US" sz="3200" dirty="0"/>
              <a:t>()</a:t>
            </a:r>
          </a:p>
          <a:p>
            <a:pPr lvl="1"/>
            <a:r>
              <a:rPr lang="en-US" sz="3200" dirty="0"/>
              <a:t>Peek()</a:t>
            </a:r>
          </a:p>
          <a:p>
            <a:pPr lvl="1"/>
            <a:r>
              <a:rPr lang="en-US" sz="3200" dirty="0"/>
              <a:t>Size()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2799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dirty="0"/>
              <a:t>Push () </a:t>
            </a:r>
          </a:p>
          <a:p>
            <a:pPr lvl="1"/>
            <a:r>
              <a:rPr lang="en-US" sz="3200" dirty="0"/>
              <a:t> It inserts values into the stack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3048000"/>
            <a:ext cx="586739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Pop () </a:t>
            </a:r>
          </a:p>
          <a:p>
            <a:pPr lvl="1"/>
            <a:r>
              <a:rPr lang="en-US" sz="3200" dirty="0"/>
              <a:t>It removes values from the stack</a:t>
            </a:r>
          </a:p>
          <a:p>
            <a:pPr lvl="1"/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6" name="Picture 5" descr="po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971800"/>
            <a:ext cx="6019800" cy="20717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DD8E-DCC7-1B36-07D1-B550C470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85AF-80D1-9A6A-6E57-EF54E0FE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list or collection with the restriction that insertion can be performed at one end (rear) and deletion can be performed at another end (front).</a:t>
            </a:r>
          </a:p>
          <a:p>
            <a:r>
              <a:rPr lang="en-US" sz="3200" dirty="0"/>
              <a:t>FIFO</a:t>
            </a:r>
          </a:p>
          <a:p>
            <a:pPr marL="4572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442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C7FB-3271-1A6D-4DA7-12B1B996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on Queue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13BA-43C6-2288-1C5D-010E3A22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Enqueue()</a:t>
            </a:r>
          </a:p>
          <a:p>
            <a:r>
              <a:rPr lang="en-US" dirty="0"/>
              <a:t>Dequeue ()</a:t>
            </a:r>
          </a:p>
          <a:p>
            <a:r>
              <a:rPr lang="en-US" dirty="0"/>
              <a:t>Is_empty ()</a:t>
            </a:r>
          </a:p>
          <a:p>
            <a:r>
              <a:rPr lang="en-US" dirty="0"/>
              <a:t>get_front ()</a:t>
            </a:r>
          </a:p>
          <a:p>
            <a:r>
              <a:rPr lang="en-US" dirty="0"/>
              <a:t>get_rear ()</a:t>
            </a:r>
          </a:p>
          <a:p>
            <a:r>
              <a:rPr lang="en-US" dirty="0"/>
              <a:t>size ()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592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9D8B-42B2-C134-A02E-EB75C237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Deque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82A54-502A-A32B-5473-48B8C031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another variation of queue</a:t>
            </a:r>
          </a:p>
          <a:p>
            <a:r>
              <a:rPr lang="en-US" dirty="0"/>
              <a:t>Deque is Double-Ended-Queue</a:t>
            </a:r>
          </a:p>
          <a:p>
            <a:r>
              <a:rPr lang="en-US" dirty="0"/>
              <a:t>Deque is a linear data structure</a:t>
            </a:r>
          </a:p>
          <a:p>
            <a:r>
              <a:rPr lang="en-US" dirty="0"/>
              <a:t>Both ends can be used for insertion and deletion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7699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C63D-09FE-9CF4-9917-A1E2E2EA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1DAD-25A2-798A-47B6-AFB417A3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calling itself is called recursion.</a:t>
            </a:r>
          </a:p>
          <a:p>
            <a:r>
              <a:rPr lang="en-US" dirty="0"/>
              <a:t>Example:</a:t>
            </a:r>
          </a:p>
          <a:p>
            <a:pPr marL="4572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44E3F-7424-8DCD-0AF5-3A131792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05" y="3180523"/>
            <a:ext cx="615812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72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75</TotalTime>
  <Words>255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Söhne</vt:lpstr>
      <vt:lpstr>Basis</vt:lpstr>
      <vt:lpstr>DSA</vt:lpstr>
      <vt:lpstr>Stack</vt:lpstr>
      <vt:lpstr>Stack(cont.)</vt:lpstr>
      <vt:lpstr>Stack (cont.)</vt:lpstr>
      <vt:lpstr>Stack(cont.)</vt:lpstr>
      <vt:lpstr>Queue</vt:lpstr>
      <vt:lpstr>Operations on Queue</vt:lpstr>
      <vt:lpstr>Deque</vt:lpstr>
      <vt:lpstr>Recursion</vt:lpstr>
      <vt:lpstr>Recursion (cont…)</vt:lpstr>
      <vt:lpstr>Recursive case</vt:lpstr>
      <vt:lpstr>Base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Noreen Maryam</dc:creator>
  <cp:lastModifiedBy>Noreen Maryam</cp:lastModifiedBy>
  <cp:revision>13</cp:revision>
  <dcterms:created xsi:type="dcterms:W3CDTF">2024-03-28T16:47:15Z</dcterms:created>
  <dcterms:modified xsi:type="dcterms:W3CDTF">2024-04-04T21:46:22Z</dcterms:modified>
</cp:coreProperties>
</file>