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233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35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26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879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665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64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18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6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807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9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40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2D91625-6606-434B-8513-B3FBE481E6B2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C31745B-8CA5-48C1-92C5-8DDEC3EC891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752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6821-5834-4C35-37C4-EA657971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0604F-0C4B-A31C-50D4-55179C054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Lecture#6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0376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Path :</a:t>
            </a:r>
          </a:p>
          <a:p>
            <a:pPr lvl="1"/>
            <a:r>
              <a:rPr lang="en-US" dirty="0"/>
              <a:t>Edges from one node  to another node</a:t>
            </a:r>
          </a:p>
          <a:p>
            <a:pPr lvl="1"/>
            <a:r>
              <a:rPr lang="en-US" dirty="0"/>
              <a:t>E.g., A to E from up to downward only.</a:t>
            </a:r>
          </a:p>
          <a:p>
            <a:pPr lvl="1"/>
            <a:endParaRPr lang="en-US" dirty="0"/>
          </a:p>
          <a:p>
            <a:r>
              <a:rPr lang="en-US" b="1" dirty="0"/>
              <a:t>Branch:</a:t>
            </a:r>
          </a:p>
          <a:p>
            <a:pPr lvl="1"/>
            <a:r>
              <a:rPr lang="en-US" dirty="0"/>
              <a:t>Edges from one node to another leaf node.</a:t>
            </a:r>
          </a:p>
          <a:p>
            <a:pPr lvl="1"/>
            <a:r>
              <a:rPr lang="en-US" dirty="0"/>
              <a:t>The highest branch having 4 nodes.</a:t>
            </a:r>
          </a:p>
          <a:p>
            <a:pPr lvl="2"/>
            <a:r>
              <a:rPr lang="en-US" dirty="0"/>
              <a:t>Number of nodes in the largest branch is the </a:t>
            </a:r>
          </a:p>
          <a:p>
            <a:pPr marL="457200" lvl="2" indent="0">
              <a:buNone/>
            </a:pPr>
            <a:r>
              <a:rPr lang="en-US" dirty="0"/>
              <a:t>    height or depth of the tree.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DCC20-FDD7-3FB8-A116-636A107B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326" y="3038035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 </a:t>
            </a:r>
          </a:p>
          <a:p>
            <a:pPr lvl="1"/>
            <a:r>
              <a:rPr lang="en-US" dirty="0"/>
              <a:t>It is a nonlinear and hierarchical data structure.</a:t>
            </a:r>
          </a:p>
          <a:p>
            <a:pPr lvl="1"/>
            <a:r>
              <a:rPr lang="en-US" dirty="0"/>
              <a:t>Each node contains some data and also contain some link to other nodes</a:t>
            </a: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57626"/>
            <a:ext cx="51054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Root:</a:t>
            </a:r>
          </a:p>
          <a:p>
            <a:pPr lvl="1"/>
            <a:r>
              <a:rPr lang="en-US" dirty="0"/>
              <a:t>Topmost node of the tree. Only the node without parent</a:t>
            </a:r>
          </a:p>
          <a:p>
            <a:r>
              <a:rPr lang="en-US" b="1" dirty="0"/>
              <a:t>Child Node:</a:t>
            </a:r>
          </a:p>
          <a:p>
            <a:pPr lvl="1"/>
            <a:r>
              <a:rPr lang="en-US" dirty="0"/>
              <a:t>E.g., node A contains a link to node B then B is a child node of A</a:t>
            </a:r>
          </a:p>
          <a:p>
            <a:r>
              <a:rPr lang="en-US" b="1" dirty="0"/>
              <a:t>Parent Node:</a:t>
            </a:r>
          </a:p>
          <a:p>
            <a:pPr lvl="1"/>
            <a:r>
              <a:rPr lang="en-US" dirty="0"/>
              <a:t>A is parent of B in the above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65F6-1B13-FEB1-31CE-00967F91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subtree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9665-C0A2-7FDB-E483-81F87241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US" sz="2000"/>
              <a:t>A tree is defined as a finite set of one or more data items(nodes), such that root node of the tree and the remaining nodes are partitioned into n&gt;=0 disjoint subsets, each of which is itself a tree, and they are known as subtrees.</a:t>
            </a:r>
            <a:endParaRPr lang="en-PK" sz="200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103D1A7-01F6-98BD-5311-C9B019C8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60512"/>
            <a:ext cx="4742951" cy="26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Leaf Node:</a:t>
            </a:r>
          </a:p>
          <a:p>
            <a:pPr lvl="1"/>
            <a:r>
              <a:rPr lang="en-US" dirty="0"/>
              <a:t>Any node that does not have a child also known as terminal node</a:t>
            </a:r>
          </a:p>
          <a:p>
            <a:r>
              <a:rPr lang="en-US" b="1" dirty="0"/>
              <a:t>Sibling:</a:t>
            </a:r>
          </a:p>
          <a:p>
            <a:pPr lvl="1"/>
            <a:r>
              <a:rPr lang="en-US" dirty="0"/>
              <a:t>Parent of same child is called sibling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Ancestors</a:t>
            </a:r>
          </a:p>
          <a:p>
            <a:r>
              <a:rPr lang="en-US" b="1" dirty="0"/>
              <a:t>Descendant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2AA2-6436-6AA0-A932-493C03B0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tree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E0D5-12DC-410E-CCA2-60E7E445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The degree of a node is the number of connections that it has to other nodes in the tree.</a:t>
            </a:r>
            <a:endParaRPr lang="en-US" dirty="0"/>
          </a:p>
          <a:p>
            <a:r>
              <a:rPr lang="en-US" dirty="0"/>
              <a:t>Highest degree of the node among all nodes in the tree is the degree of tree.</a:t>
            </a:r>
          </a:p>
          <a:p>
            <a:r>
              <a:rPr lang="en-US" dirty="0"/>
              <a:t>Node 5 has highest degree i.e. 3 than other nodes</a:t>
            </a:r>
          </a:p>
          <a:p>
            <a:pPr lvl="1"/>
            <a:r>
              <a:rPr lang="en-US" dirty="0"/>
              <a:t>Thus, the degree of the tree is also 3.</a:t>
            </a:r>
          </a:p>
          <a:p>
            <a:r>
              <a:rPr lang="en-US" dirty="0"/>
              <a:t>Leaf nodes having degree 0.</a:t>
            </a: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9B580-6B46-C542-AD24-F19BB042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49" y="3741420"/>
            <a:ext cx="379761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1D5A-DCDA-DD23-3919-9B718CCA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number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CC55-2B16-2875-8C3B-4FA87A1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node having level 0.</a:t>
            </a:r>
          </a:p>
          <a:p>
            <a:r>
              <a:rPr lang="en-US" dirty="0"/>
              <a:t>Node 2 and 3 having level 1 and so on.</a:t>
            </a:r>
          </a:p>
          <a:p>
            <a:r>
              <a:rPr lang="en-US" dirty="0"/>
              <a:t>There are 4 levels in the three.</a:t>
            </a:r>
          </a:p>
          <a:p>
            <a:pPr lvl="1"/>
            <a:r>
              <a:rPr lang="en-US" dirty="0"/>
              <a:t>0,1,2 and 3.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0DD48-EC97-4BAF-B911-18DEFEFC4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326" y="3038035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1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45B7-E77D-09A6-84FE-A861466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445-1BA3-C928-195F-1D8068EC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 is the first generation</a:t>
            </a:r>
          </a:p>
          <a:p>
            <a:r>
              <a:rPr lang="en-US" dirty="0"/>
              <a:t>Level 1 is the second generation and so on.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7ED00-F57C-417F-7351-48188F14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326" y="3038035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69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159</TotalTime>
  <Words>346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Google Sans</vt:lpstr>
      <vt:lpstr>Wingdings</vt:lpstr>
      <vt:lpstr>Banded</vt:lpstr>
      <vt:lpstr>DSA</vt:lpstr>
      <vt:lpstr>Non linear Data Structure</vt:lpstr>
      <vt:lpstr>Tree </vt:lpstr>
      <vt:lpstr>subtree</vt:lpstr>
      <vt:lpstr>Tree (cont.)</vt:lpstr>
      <vt:lpstr>Tree (cont.)</vt:lpstr>
      <vt:lpstr>Degree of tree</vt:lpstr>
      <vt:lpstr>Level number</vt:lpstr>
      <vt:lpstr>generation</vt:lpstr>
      <vt:lpstr>Properties of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Noreen Maryam</dc:creator>
  <cp:lastModifiedBy>Noreen Maryam</cp:lastModifiedBy>
  <cp:revision>16</cp:revision>
  <dcterms:created xsi:type="dcterms:W3CDTF">2024-04-04T16:31:28Z</dcterms:created>
  <dcterms:modified xsi:type="dcterms:W3CDTF">2024-04-04T21:29:40Z</dcterms:modified>
</cp:coreProperties>
</file>