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1C07C92-8E0D-4CE7-BF01-049500E51255}" type="doc">
      <dgm:prSet loTypeId="urn:microsoft.com/office/officeart/2005/8/layout/hierarchy1" loCatId="hierarchy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EAC2DC4-20B2-48C8-AADF-E6CF8C22CEC6}">
      <dgm:prSet/>
      <dgm:spPr/>
      <dgm:t>
        <a:bodyPr/>
        <a:lstStyle/>
        <a:p>
          <a:r>
            <a:rPr lang="en-US"/>
            <a:t>Adjacency Matrix Representation</a:t>
          </a:r>
        </a:p>
      </dgm:t>
    </dgm:pt>
    <dgm:pt modelId="{4775D78F-CFC2-4377-8F5F-DAAF980AD3AA}" type="parTrans" cxnId="{4F9F1CA0-6AF1-4AB8-8CE5-E1532B9FACED}">
      <dgm:prSet/>
      <dgm:spPr/>
      <dgm:t>
        <a:bodyPr/>
        <a:lstStyle/>
        <a:p>
          <a:endParaRPr lang="en-US"/>
        </a:p>
      </dgm:t>
    </dgm:pt>
    <dgm:pt modelId="{22D6D16B-FD03-4222-806E-DD48DB816601}" type="sibTrans" cxnId="{4F9F1CA0-6AF1-4AB8-8CE5-E1532B9FACED}">
      <dgm:prSet/>
      <dgm:spPr/>
      <dgm:t>
        <a:bodyPr/>
        <a:lstStyle/>
        <a:p>
          <a:endParaRPr lang="en-US"/>
        </a:p>
      </dgm:t>
    </dgm:pt>
    <dgm:pt modelId="{25C77314-3AC1-4EB1-9AA8-267C7EB41EB8}">
      <dgm:prSet/>
      <dgm:spPr/>
      <dgm:t>
        <a:bodyPr/>
        <a:lstStyle/>
        <a:p>
          <a:r>
            <a:rPr lang="en-US"/>
            <a:t>List Representation</a:t>
          </a:r>
        </a:p>
      </dgm:t>
    </dgm:pt>
    <dgm:pt modelId="{8F5FE86B-EE82-4AA6-9E08-17CD2D3AF6A0}" type="parTrans" cxnId="{D1299CEC-288B-4FB9-9855-C41990D6A3EA}">
      <dgm:prSet/>
      <dgm:spPr/>
      <dgm:t>
        <a:bodyPr/>
        <a:lstStyle/>
        <a:p>
          <a:endParaRPr lang="en-US"/>
        </a:p>
      </dgm:t>
    </dgm:pt>
    <dgm:pt modelId="{683C7E49-6EA5-4279-ADA0-4A1E406367F9}" type="sibTrans" cxnId="{D1299CEC-288B-4FB9-9855-C41990D6A3EA}">
      <dgm:prSet/>
      <dgm:spPr/>
      <dgm:t>
        <a:bodyPr/>
        <a:lstStyle/>
        <a:p>
          <a:endParaRPr lang="en-US"/>
        </a:p>
      </dgm:t>
    </dgm:pt>
    <dgm:pt modelId="{5B848520-8FA2-47F4-9115-44FF0C70651B}" type="pres">
      <dgm:prSet presAssocID="{F1C07C92-8E0D-4CE7-BF01-049500E5125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CE924D7-986D-4A9E-AC6A-53A1E56B7B62}" type="pres">
      <dgm:prSet presAssocID="{AEAC2DC4-20B2-48C8-AADF-E6CF8C22CEC6}" presName="hierRoot1" presStyleCnt="0"/>
      <dgm:spPr/>
    </dgm:pt>
    <dgm:pt modelId="{474C56AB-C656-41FC-B70D-A469D24A3267}" type="pres">
      <dgm:prSet presAssocID="{AEAC2DC4-20B2-48C8-AADF-E6CF8C22CEC6}" presName="composite" presStyleCnt="0"/>
      <dgm:spPr/>
    </dgm:pt>
    <dgm:pt modelId="{A4BABA8C-E6AE-4B6B-9D9C-22E4BBCA5269}" type="pres">
      <dgm:prSet presAssocID="{AEAC2DC4-20B2-48C8-AADF-E6CF8C22CEC6}" presName="background" presStyleLbl="node0" presStyleIdx="0" presStyleCnt="2"/>
      <dgm:spPr/>
    </dgm:pt>
    <dgm:pt modelId="{CD3FCC75-1A3A-4C51-8447-89C09328B640}" type="pres">
      <dgm:prSet presAssocID="{AEAC2DC4-20B2-48C8-AADF-E6CF8C22CEC6}" presName="text" presStyleLbl="fgAcc0" presStyleIdx="0" presStyleCnt="2">
        <dgm:presLayoutVars>
          <dgm:chPref val="3"/>
        </dgm:presLayoutVars>
      </dgm:prSet>
      <dgm:spPr/>
    </dgm:pt>
    <dgm:pt modelId="{5DFE8E18-1E0F-4A6A-995B-DAEA7DA40706}" type="pres">
      <dgm:prSet presAssocID="{AEAC2DC4-20B2-48C8-AADF-E6CF8C22CEC6}" presName="hierChild2" presStyleCnt="0"/>
      <dgm:spPr/>
    </dgm:pt>
    <dgm:pt modelId="{AEB55D35-6511-4B0F-A49C-473ABF3B7046}" type="pres">
      <dgm:prSet presAssocID="{25C77314-3AC1-4EB1-9AA8-267C7EB41EB8}" presName="hierRoot1" presStyleCnt="0"/>
      <dgm:spPr/>
    </dgm:pt>
    <dgm:pt modelId="{5388619A-8DCF-4B3D-9F76-C2E3DBDD9B2A}" type="pres">
      <dgm:prSet presAssocID="{25C77314-3AC1-4EB1-9AA8-267C7EB41EB8}" presName="composite" presStyleCnt="0"/>
      <dgm:spPr/>
    </dgm:pt>
    <dgm:pt modelId="{239D3AB2-1209-4DAE-9358-34EBCCFB345D}" type="pres">
      <dgm:prSet presAssocID="{25C77314-3AC1-4EB1-9AA8-267C7EB41EB8}" presName="background" presStyleLbl="node0" presStyleIdx="1" presStyleCnt="2"/>
      <dgm:spPr/>
    </dgm:pt>
    <dgm:pt modelId="{F066A968-89BA-47EE-AF21-124F64C93C0B}" type="pres">
      <dgm:prSet presAssocID="{25C77314-3AC1-4EB1-9AA8-267C7EB41EB8}" presName="text" presStyleLbl="fgAcc0" presStyleIdx="1" presStyleCnt="2">
        <dgm:presLayoutVars>
          <dgm:chPref val="3"/>
        </dgm:presLayoutVars>
      </dgm:prSet>
      <dgm:spPr/>
    </dgm:pt>
    <dgm:pt modelId="{49461215-7083-4DF3-BAF0-751EF58EB282}" type="pres">
      <dgm:prSet presAssocID="{25C77314-3AC1-4EB1-9AA8-267C7EB41EB8}" presName="hierChild2" presStyleCnt="0"/>
      <dgm:spPr/>
    </dgm:pt>
  </dgm:ptLst>
  <dgm:cxnLst>
    <dgm:cxn modelId="{B6776F16-50C8-4549-9AFC-666501140648}" type="presOf" srcId="{25C77314-3AC1-4EB1-9AA8-267C7EB41EB8}" destId="{F066A968-89BA-47EE-AF21-124F64C93C0B}" srcOrd="0" destOrd="0" presId="urn:microsoft.com/office/officeart/2005/8/layout/hierarchy1"/>
    <dgm:cxn modelId="{877C5258-8C61-4224-AB8A-163C6692455C}" type="presOf" srcId="{F1C07C92-8E0D-4CE7-BF01-049500E51255}" destId="{5B848520-8FA2-47F4-9115-44FF0C70651B}" srcOrd="0" destOrd="0" presId="urn:microsoft.com/office/officeart/2005/8/layout/hierarchy1"/>
    <dgm:cxn modelId="{4F9F1CA0-6AF1-4AB8-8CE5-E1532B9FACED}" srcId="{F1C07C92-8E0D-4CE7-BF01-049500E51255}" destId="{AEAC2DC4-20B2-48C8-AADF-E6CF8C22CEC6}" srcOrd="0" destOrd="0" parTransId="{4775D78F-CFC2-4377-8F5F-DAAF980AD3AA}" sibTransId="{22D6D16B-FD03-4222-806E-DD48DB816601}"/>
    <dgm:cxn modelId="{E7BEB2AE-DD27-459B-9545-CC2AB5FB07BC}" type="presOf" srcId="{AEAC2DC4-20B2-48C8-AADF-E6CF8C22CEC6}" destId="{CD3FCC75-1A3A-4C51-8447-89C09328B640}" srcOrd="0" destOrd="0" presId="urn:microsoft.com/office/officeart/2005/8/layout/hierarchy1"/>
    <dgm:cxn modelId="{D1299CEC-288B-4FB9-9855-C41990D6A3EA}" srcId="{F1C07C92-8E0D-4CE7-BF01-049500E51255}" destId="{25C77314-3AC1-4EB1-9AA8-267C7EB41EB8}" srcOrd="1" destOrd="0" parTransId="{8F5FE86B-EE82-4AA6-9E08-17CD2D3AF6A0}" sibTransId="{683C7E49-6EA5-4279-ADA0-4A1E406367F9}"/>
    <dgm:cxn modelId="{50A9C87C-C1F1-4441-8217-12720D935CA3}" type="presParOf" srcId="{5B848520-8FA2-47F4-9115-44FF0C70651B}" destId="{1CE924D7-986D-4A9E-AC6A-53A1E56B7B62}" srcOrd="0" destOrd="0" presId="urn:microsoft.com/office/officeart/2005/8/layout/hierarchy1"/>
    <dgm:cxn modelId="{0FCD0219-3FB6-4475-A223-C5FBB5C1EEF9}" type="presParOf" srcId="{1CE924D7-986D-4A9E-AC6A-53A1E56B7B62}" destId="{474C56AB-C656-41FC-B70D-A469D24A3267}" srcOrd="0" destOrd="0" presId="urn:microsoft.com/office/officeart/2005/8/layout/hierarchy1"/>
    <dgm:cxn modelId="{366E88F2-C950-4D6C-A266-C949E64B7FE8}" type="presParOf" srcId="{474C56AB-C656-41FC-B70D-A469D24A3267}" destId="{A4BABA8C-E6AE-4B6B-9D9C-22E4BBCA5269}" srcOrd="0" destOrd="0" presId="urn:microsoft.com/office/officeart/2005/8/layout/hierarchy1"/>
    <dgm:cxn modelId="{0DCF951D-DFA6-48EA-A249-B61D49CBADBB}" type="presParOf" srcId="{474C56AB-C656-41FC-B70D-A469D24A3267}" destId="{CD3FCC75-1A3A-4C51-8447-89C09328B640}" srcOrd="1" destOrd="0" presId="urn:microsoft.com/office/officeart/2005/8/layout/hierarchy1"/>
    <dgm:cxn modelId="{ECD19846-011C-49D9-8FAD-57A647E99C4C}" type="presParOf" srcId="{1CE924D7-986D-4A9E-AC6A-53A1E56B7B62}" destId="{5DFE8E18-1E0F-4A6A-995B-DAEA7DA40706}" srcOrd="1" destOrd="0" presId="urn:microsoft.com/office/officeart/2005/8/layout/hierarchy1"/>
    <dgm:cxn modelId="{B0F51EDE-58FC-4A10-A9FE-8175A57870EA}" type="presParOf" srcId="{5B848520-8FA2-47F4-9115-44FF0C70651B}" destId="{AEB55D35-6511-4B0F-A49C-473ABF3B7046}" srcOrd="1" destOrd="0" presId="urn:microsoft.com/office/officeart/2005/8/layout/hierarchy1"/>
    <dgm:cxn modelId="{BFB4D78D-AF07-4CAE-B63E-1C78996E05FF}" type="presParOf" srcId="{AEB55D35-6511-4B0F-A49C-473ABF3B7046}" destId="{5388619A-8DCF-4B3D-9F76-C2E3DBDD9B2A}" srcOrd="0" destOrd="0" presId="urn:microsoft.com/office/officeart/2005/8/layout/hierarchy1"/>
    <dgm:cxn modelId="{DB5BCC1F-5143-424C-8C29-5DBE0FE9D39E}" type="presParOf" srcId="{5388619A-8DCF-4B3D-9F76-C2E3DBDD9B2A}" destId="{239D3AB2-1209-4DAE-9358-34EBCCFB345D}" srcOrd="0" destOrd="0" presId="urn:microsoft.com/office/officeart/2005/8/layout/hierarchy1"/>
    <dgm:cxn modelId="{9054BE87-8B51-4AE9-952A-93EC746A4E84}" type="presParOf" srcId="{5388619A-8DCF-4B3D-9F76-C2E3DBDD9B2A}" destId="{F066A968-89BA-47EE-AF21-124F64C93C0B}" srcOrd="1" destOrd="0" presId="urn:microsoft.com/office/officeart/2005/8/layout/hierarchy1"/>
    <dgm:cxn modelId="{001C265D-B9E0-41E9-BC3A-DD1DBB9B4345}" type="presParOf" srcId="{AEB55D35-6511-4B0F-A49C-473ABF3B7046}" destId="{49461215-7083-4DF3-BAF0-751EF58EB28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BABA8C-E6AE-4B6B-9D9C-22E4BBCA5269}">
      <dsp:nvSpPr>
        <dsp:cNvPr id="0" name=""/>
        <dsp:cNvSpPr/>
      </dsp:nvSpPr>
      <dsp:spPr>
        <a:xfrm>
          <a:off x="1172" y="138496"/>
          <a:ext cx="4115155" cy="261312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D3FCC75-1A3A-4C51-8447-89C09328B640}">
      <dsp:nvSpPr>
        <dsp:cNvPr id="0" name=""/>
        <dsp:cNvSpPr/>
      </dsp:nvSpPr>
      <dsp:spPr>
        <a:xfrm>
          <a:off x="458411" y="572873"/>
          <a:ext cx="4115155" cy="26131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/>
            <a:t>Adjacency Matrix Representation</a:t>
          </a:r>
        </a:p>
      </dsp:txBody>
      <dsp:txXfrm>
        <a:off x="534947" y="649409"/>
        <a:ext cx="3962083" cy="2460051"/>
      </dsp:txXfrm>
    </dsp:sp>
    <dsp:sp modelId="{239D3AB2-1209-4DAE-9358-34EBCCFB345D}">
      <dsp:nvSpPr>
        <dsp:cNvPr id="0" name=""/>
        <dsp:cNvSpPr/>
      </dsp:nvSpPr>
      <dsp:spPr>
        <a:xfrm>
          <a:off x="5030807" y="138496"/>
          <a:ext cx="4115155" cy="261312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066A968-89BA-47EE-AF21-124F64C93C0B}">
      <dsp:nvSpPr>
        <dsp:cNvPr id="0" name=""/>
        <dsp:cNvSpPr/>
      </dsp:nvSpPr>
      <dsp:spPr>
        <a:xfrm>
          <a:off x="5488046" y="572873"/>
          <a:ext cx="4115155" cy="26131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/>
            <a:t>List Representation</a:t>
          </a:r>
        </a:p>
      </dsp:txBody>
      <dsp:txXfrm>
        <a:off x="5564582" y="649409"/>
        <a:ext cx="3962083" cy="24600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A57E-7C1A-457B-A4CD-5DCEB057B502}" type="datetime1">
              <a:rPr lang="en-US" smtClean="0"/>
              <a:t>4/30/2024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395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89749-A4CD-447F-8298-2B7988C91CEA}" type="datetime1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0441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444D3-C0BA-4587-A56C-581AB9F841BE}" type="datetime1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3454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AF2CE-4F37-411C-A3EE-BBBE223265BF}" type="datetime1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9214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083D4-708C-4BB5-B4FD-30CE9FA12FD5}" type="datetime1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7824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239B2-65BC-4C2A-A62B-3EABFE9590E4}" type="datetime1">
              <a:rPr lang="en-US" smtClean="0"/>
              <a:t>4/30/2024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7839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05F5A-E4A3-476F-A89E-C2B73F2431E4}" type="datetime1">
              <a:rPr lang="en-US" smtClean="0"/>
              <a:t>4/30/2024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6076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61515-4A26-4F31-9F61-5A10B1FABBFC}" type="datetime1">
              <a:rPr lang="en-US" smtClean="0"/>
              <a:t>4/30/2024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1167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5DC65-7D1F-4BAB-9695-F7E734143E14}" type="datetime1">
              <a:rPr lang="en-US" smtClean="0"/>
              <a:t>4/30/2024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226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24077-BD55-4036-8E92-6558FDF3B653}" type="datetime1">
              <a:rPr lang="en-US" smtClean="0"/>
              <a:t>4/30/2024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8337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804225F2-7107-4609-BCC2-77C63064A5E8}" type="datetime1">
              <a:rPr lang="en-US" smtClean="0"/>
              <a:t>4/30/2024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7323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FE42E8-8B57-452D-A122-4DCE9AC771EF}" type="datetime1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3205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A0670-877E-F716-54F3-A5F992B7D7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DSA</a:t>
            </a:r>
            <a:endParaRPr lang="en-P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D47C87-63BE-4780-571B-230CE9031C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LECt#9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57999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C86AC-79C7-C066-DCCD-F383F6C3F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/>
              <a:t>Graph Representation</a:t>
            </a:r>
            <a:endParaRPr lang="en-PK" dirty="0"/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A579704B-C5CC-B1EE-06BA-77100FB4CD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3233200"/>
              </p:ext>
            </p:extLst>
          </p:nvPr>
        </p:nvGraphicFramePr>
        <p:xfrm>
          <a:off x="1450975" y="2340435"/>
          <a:ext cx="9604375" cy="33244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32688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3A456-C88A-CE51-8FB0-0416910D5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Adjacency matrix representation</a:t>
            </a:r>
            <a:endParaRPr lang="en-PK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F179A20-FB48-AC5E-7E43-F9BF9353BC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81154" y="1943702"/>
            <a:ext cx="4314825" cy="3181350"/>
          </a:xfr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D3029BF-9471-1BA0-CBC2-66884C8F99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5498" y="2256503"/>
            <a:ext cx="2995350" cy="2221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607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EA869E1-F851-4A52-92F5-77E592B76A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083AD55-8296-44BD-8E14-DD2DDBC351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BF46B26-15FC-4C5A-94FA-AE9ED64B5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12F6065-5345-44BD-B66E-5487CCD7A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BD89ECFB-8421-4BB8-A23D-8B8D151F89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4911EB7-93CE-44FF-973F-B25ECF5DF5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CCF50F-E5D2-B73B-3ED0-8D37722A9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695" y="1474969"/>
            <a:ext cx="3026558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2800"/>
              <a:t>Adjacency matrix representation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2870A17-34CA-4FF4-8777-CE7D7B986B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4009" y="3526496"/>
            <a:ext cx="3023617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39F21-E070-4EC7-7B9F-85CD179CB3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695" y="3531204"/>
            <a:ext cx="3026557" cy="1603844"/>
          </a:xfrm>
        </p:spPr>
        <p:txBody>
          <a:bodyPr vert="horz" lIns="91440" tIns="91440" rIns="91440" bIns="91440" rtlCol="0">
            <a:normAutofit/>
          </a:bodyPr>
          <a:lstStyle/>
          <a:p>
            <a:pPr marL="0" indent="0">
              <a:buNone/>
            </a:pPr>
            <a:r>
              <a:rPr lang="en-US" sz="1600" cap="all" dirty="0"/>
              <a:t>Adjacency matrix for the weighted graph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4B79B4F-74AA-4B58-BBD2-2C3804928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90638" y="482171"/>
            <a:ext cx="7560115" cy="5149101"/>
            <a:chOff x="7463258" y="583365"/>
            <a:chExt cx="7560115" cy="5181928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E994EF0-F368-43B3-9BF0-442E33BC36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3258" y="583365"/>
              <a:ext cx="7560115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B478E81-F333-452C-B354-06E13FB0B2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6317" y="915807"/>
              <a:ext cx="692827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4E4C1088-922B-4744-BB37-5D47AEA43D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2130" y="977099"/>
            <a:ext cx="6597725" cy="4136205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F81CA18-F105-B7F5-E817-00674605CF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1115" y="1938968"/>
            <a:ext cx="3059596" cy="22209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8C21842-D36D-95CD-6642-9D652781CA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9810" y="2219779"/>
            <a:ext cx="3059596" cy="165930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15621CD7-6951-4B76-949B-6D851A2BE4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AD09E24-F963-4867-8AA6-3D2F8D3C8A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63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20DA9-BC95-A191-502B-FC842F60A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Adjacency list representation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5FD046-E4CB-F4A5-93D1-9F1A211F3E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adjacency list stores information about only those edges that exists.</a:t>
            </a:r>
          </a:p>
          <a:p>
            <a:r>
              <a:rPr lang="en-US" dirty="0"/>
              <a:t>The list contains a directory (dict) containing adjacency list for vertex.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{v0:[v1 v2]}</a:t>
            </a:r>
          </a:p>
          <a:p>
            <a:pPr lvl="1"/>
            <a:r>
              <a:rPr lang="en-US" dirty="0"/>
              <a:t>{v1:[v2]}</a:t>
            </a:r>
          </a:p>
          <a:p>
            <a:pPr lvl="1"/>
            <a:r>
              <a:rPr lang="en-US" dirty="0"/>
              <a:t>{v2:[v0 v1]}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166211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21A4066-B261-49FE-952E-A0FE3EE75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81B4579-E2EA-4BD7-94FF-0A0BEE135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353088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AE92A63-1E30-64F1-6919-D3037E8EC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3530157" cy="1049235"/>
          </a:xfrm>
        </p:spPr>
        <p:txBody>
          <a:bodyPr>
            <a:normAutofit/>
          </a:bodyPr>
          <a:lstStyle/>
          <a:p>
            <a:r>
              <a:rPr lang="en-US" dirty="0"/>
              <a:t>Class Assignment</a:t>
            </a:r>
            <a:endParaRPr lang="en-PK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1958111-BC13-4D45-AB27-0C2C83F9BA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BE20024-CF53-00A8-D06E-2C6E620F97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3526523" cy="3450613"/>
          </a:xfrm>
        </p:spPr>
        <p:txBody>
          <a:bodyPr>
            <a:normAutofit/>
          </a:bodyPr>
          <a:lstStyle/>
          <a:p>
            <a:r>
              <a:rPr lang="en-US" dirty="0"/>
              <a:t>Create an adjacency matrix for the given graph:</a:t>
            </a:r>
          </a:p>
          <a:p>
            <a:pPr marL="0" indent="0">
              <a:buNone/>
            </a:pPr>
            <a:endParaRPr lang="en-PK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2188758-E18A-4CE5-9D03-F4BF5D887C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0131" y="482171"/>
            <a:ext cx="6091791" cy="5149101"/>
            <a:chOff x="5446003" y="583365"/>
            <a:chExt cx="6091790" cy="5181928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21513DD-C15F-4381-AEA6-ED9E5E218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46003" y="583365"/>
              <a:ext cx="6091790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ED2DE01-7F43-4858-85FC-27022DA78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64828" y="915807"/>
              <a:ext cx="546177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32D740F8-98E1-E398-2FC3-6B565299F6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30" r="-1" b="5417"/>
          <a:stretch/>
        </p:blipFill>
        <p:spPr>
          <a:xfrm>
            <a:off x="6093926" y="1116345"/>
            <a:ext cx="4821551" cy="386617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D42F4933-2ECF-4EE5-BCE4-F19E3CA609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6FAC23C-014D-4AC5-AD1B-36F7D0E7EF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1613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87CC3-3A21-C25A-3C3D-877A85361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Assignment</a:t>
            </a:r>
            <a:endParaRPr lang="en-PK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06E742A-A452-FDF9-0639-08D3B5C9482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447800" y="2280673"/>
            <a:ext cx="4645025" cy="2909429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7CCF9-8099-EFF1-B657-22D18CAD72E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Show the adjacency list for the given graph.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043702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5A655C-9AF4-501E-C1EE-0D1FF9710BD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785766" y="1704181"/>
            <a:ext cx="9604375" cy="34496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4800" dirty="0"/>
          </a:p>
          <a:p>
            <a:pPr marL="0" indent="0" algn="ctr">
              <a:buNone/>
            </a:pPr>
            <a:r>
              <a:rPr lang="en-US" sz="4800" dirty="0"/>
              <a:t>THANK YOU</a:t>
            </a:r>
            <a:endParaRPr lang="en-PK" sz="4800" dirty="0"/>
          </a:p>
        </p:txBody>
      </p:sp>
    </p:spTree>
    <p:extLst>
      <p:ext uri="{BB962C8B-B14F-4D97-AF65-F5344CB8AC3E}">
        <p14:creationId xmlns:p14="http://schemas.microsoft.com/office/powerpoint/2010/main" val="115436858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183</TotalTime>
  <Words>95</Words>
  <Application>Microsoft Office PowerPoint</Application>
  <PresentationFormat>Widescreen</PresentationFormat>
  <Paragraphs>21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Gill Sans MT</vt:lpstr>
      <vt:lpstr>Gallery</vt:lpstr>
      <vt:lpstr>DSA</vt:lpstr>
      <vt:lpstr>Graph Representation</vt:lpstr>
      <vt:lpstr>Adjacency matrix representation</vt:lpstr>
      <vt:lpstr>Adjacency matrix representation</vt:lpstr>
      <vt:lpstr>Adjacency list representation</vt:lpstr>
      <vt:lpstr>Class Assignment</vt:lpstr>
      <vt:lpstr>Class Assignment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DSA</dc:title>
  <dc:creator>Noreen Maryam</dc:creator>
  <cp:lastModifiedBy>Noreen Maryam</cp:lastModifiedBy>
  <cp:revision>9</cp:revision>
  <dcterms:created xsi:type="dcterms:W3CDTF">2024-04-20T18:43:33Z</dcterms:created>
  <dcterms:modified xsi:type="dcterms:W3CDTF">2024-04-30T17:42:00Z</dcterms:modified>
</cp:coreProperties>
</file>