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218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000" b="1">
                <a:solidFill>
                  <a:srgbClr val="00467F"/>
                </a:solidFill>
                <a:latin typeface="Calibri"/>
              </a:rPr>
              <a:t>Exploring Factors Influencing Health and Lifestyle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Basit Shah</a:t>
            </a:r>
          </a:p>
          <a:p>
            <a:r>
              <a:rPr sz="2000">
                <a:latin typeface="Calibri"/>
              </a:rPr>
              <a:t>DS204 – Applied Data Science</a:t>
            </a:r>
          </a:p>
          <a:p>
            <a:r>
              <a:rPr sz="2000">
                <a:latin typeface="Calibri"/>
              </a:rPr>
              <a:t>May 30,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rPr sz="2000">
                <a:latin typeface="Calibri"/>
              </a:rPr>
              <a:t>Basit Shah | DS204 – Applied 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00467F"/>
                </a:solidFill>
                <a:latin typeface="Calibri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sz="2000" dirty="0">
                <a:latin typeface="Calibri"/>
              </a:rPr>
              <a:t>• Sleep, Stress, and BMI are powerful predictors of health</a:t>
            </a:r>
          </a:p>
          <a:p>
            <a:pPr marL="0" indent="0">
              <a:buNone/>
            </a:pPr>
            <a:r>
              <a:rPr sz="2000" dirty="0">
                <a:latin typeface="Calibri"/>
              </a:rPr>
              <a:t>• Data science reveals measurable impacts from lifestyle choices</a:t>
            </a:r>
          </a:p>
          <a:p>
            <a:pPr marL="0" indent="0">
              <a:buNone/>
            </a:pPr>
            <a:r>
              <a:rPr sz="2000" dirty="0">
                <a:latin typeface="Calibri"/>
              </a:rPr>
              <a:t>• Future research should combine mental and physical wellness dimensions</a:t>
            </a:r>
            <a:endParaRPr lang="en-CA" sz="2000" dirty="0">
              <a:latin typeface="Calibri"/>
            </a:endParaRPr>
          </a:p>
          <a:p>
            <a:pPr marL="0" indent="0">
              <a:buNone/>
            </a:pPr>
            <a:endParaRPr lang="en-CA" sz="2000" dirty="0">
              <a:latin typeface="Calibri"/>
            </a:endParaRPr>
          </a:p>
          <a:p>
            <a:pPr marL="0" indent="0">
              <a:buNone/>
            </a:pPr>
            <a:endParaRPr lang="en-CA" sz="2000" dirty="0">
              <a:latin typeface="Calibri"/>
            </a:endParaRPr>
          </a:p>
          <a:p>
            <a:pPr marL="0" indent="0">
              <a:buNone/>
            </a:pPr>
            <a:r>
              <a:rPr lang="en-CA" sz="2000" dirty="0">
                <a:latin typeface="Calibri"/>
              </a:rPr>
              <a:t>Any questions? Don’t hesitate to  to ask. </a:t>
            </a:r>
          </a:p>
          <a:p>
            <a:pPr marL="0" indent="0">
              <a:buNone/>
            </a:pPr>
            <a:endParaRPr lang="en-CA" sz="2000" dirty="0">
              <a:latin typeface="Calibri"/>
            </a:endParaRPr>
          </a:p>
          <a:p>
            <a:pPr marL="0" indent="0">
              <a:buNone/>
            </a:pPr>
            <a:endParaRPr sz="2000" dirty="0"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rPr sz="2000">
                <a:latin typeface="Calibri"/>
              </a:rPr>
              <a:t>Basit Shah | DS204 – Applied Data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00467F"/>
                </a:solidFill>
                <a:latin typeface="Calibri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>
                <a:latin typeface="Calibri"/>
              </a:rPr>
              <a:t>This project explores how sleep patterns, stress levels, and physical activity influence health outcomes.</a:t>
            </a:r>
          </a:p>
          <a:p>
            <a:r>
              <a:rPr sz="2000">
                <a:latin typeface="Calibri"/>
              </a:rPr>
              <a:t>We used real-world data to test hypotheses and identify important health predictors.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rPr sz="2000">
                <a:latin typeface="Calibri"/>
              </a:rPr>
              <a:t>Basit Shah | DS204 – Applied Data Science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00467F"/>
                </a:solidFill>
                <a:latin typeface="Calibri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sz="2000" dirty="0">
                <a:latin typeface="Calibri"/>
              </a:rPr>
              <a:t>• Source: Kaggle Sleep Health &amp; Lifestyle Dataset</a:t>
            </a:r>
          </a:p>
          <a:p>
            <a:pPr marL="0" indent="0">
              <a:buNone/>
            </a:pPr>
            <a:r>
              <a:rPr sz="2000" dirty="0">
                <a:latin typeface="Calibri"/>
              </a:rPr>
              <a:t>• Fields: Age, Gender, Sleep Duration, Stress, Activity, Heart Rate, BMI</a:t>
            </a:r>
          </a:p>
          <a:p>
            <a:pPr marL="0" indent="0">
              <a:buNone/>
            </a:pPr>
            <a:r>
              <a:rPr sz="2000" dirty="0">
                <a:latin typeface="Calibri"/>
              </a:rPr>
              <a:t>• 374 individuals with mixed lifestyle and health factors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rPr sz="2000">
                <a:latin typeface="Calibri"/>
              </a:rPr>
              <a:t>Basit Shah | DS204 – Applied Data Science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00467F"/>
                </a:solidFill>
                <a:latin typeface="Calibri"/>
              </a:rPr>
              <a:t>Key Findings &amp; Interpretations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sz="2000" dirty="0">
                <a:latin typeface="Calibri"/>
              </a:rPr>
              <a:t>• People with sleep disorders sleep ~0.5 </a:t>
            </a:r>
            <a:r>
              <a:rPr sz="2000" dirty="0" err="1">
                <a:latin typeface="Calibri"/>
              </a:rPr>
              <a:t>hrs</a:t>
            </a:r>
            <a:r>
              <a:rPr sz="2000" dirty="0">
                <a:latin typeface="Calibri"/>
              </a:rPr>
              <a:t> less (p &lt; 0.001)</a:t>
            </a:r>
          </a:p>
          <a:p>
            <a:pPr marL="0" indent="0">
              <a:buNone/>
            </a:pPr>
            <a:r>
              <a:rPr sz="2000" dirty="0">
                <a:latin typeface="Calibri"/>
              </a:rPr>
              <a:t>• Stress levels differ by BMI category (ANOVA, p &lt; 0.01)</a:t>
            </a:r>
          </a:p>
          <a:p>
            <a:pPr marL="0" indent="0">
              <a:buNone/>
            </a:pPr>
            <a:r>
              <a:rPr sz="2000" dirty="0">
                <a:latin typeface="Calibri"/>
              </a:rPr>
              <a:t>• Strong negative correlation: Stress vs. Sleep Quality (τ = -0.826)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rPr sz="2000">
                <a:latin typeface="Calibri"/>
              </a:rPr>
              <a:t>Basit Shah | DS204 – Applied Data Science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00467F"/>
                </a:solidFill>
                <a:latin typeface="Calibri"/>
              </a:rPr>
              <a:t>Real-World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sz="2000" dirty="0">
                <a:latin typeface="Calibri"/>
              </a:rPr>
              <a:t>• Promote stress-reduction to improve sleep &amp; heart health</a:t>
            </a:r>
          </a:p>
          <a:p>
            <a:pPr marL="0" indent="0">
              <a:buNone/>
            </a:pPr>
            <a:r>
              <a:rPr sz="2000" dirty="0">
                <a:latin typeface="Calibri"/>
              </a:rPr>
              <a:t>• Sleep disorder screening should be a routine wellness measure</a:t>
            </a:r>
          </a:p>
          <a:p>
            <a:pPr marL="0" indent="0">
              <a:buNone/>
            </a:pPr>
            <a:r>
              <a:rPr sz="2000" dirty="0">
                <a:latin typeface="Calibri"/>
              </a:rPr>
              <a:t>• Encourage balanced activity for BMI and stress support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rPr sz="2000">
                <a:latin typeface="Calibri"/>
              </a:rPr>
              <a:t>Basit Shah | DS204 – Applied Data Science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eep_duration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22960"/>
            <a:ext cx="7315200" cy="45219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sz="2000">
                <a:latin typeface="Calibri"/>
              </a:rPr>
              <a:t>Sleep Duration by Sleep Disorder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rPr sz="2000">
                <a:latin typeface="Calibri"/>
              </a:rPr>
              <a:t>Basit Shah | DS204 – Applied Data Science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120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23232"/>
                </a:solidFill>
                <a:latin typeface="Calibri"/>
              </a:defRPr>
            </a:pPr>
            <a:r>
              <a:t>People diagnosed with sleep disorders tend to sleep less on average compared to those without disorders.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ress_bmi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07572"/>
            <a:ext cx="7315200" cy="4588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sz="2000">
                <a:latin typeface="Calibri"/>
              </a:rPr>
              <a:t>Stress Level by BMI Category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rPr sz="2000">
                <a:latin typeface="Calibri"/>
              </a:rPr>
              <a:t>Basit Shah | DS204 – Applied Data Science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120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23232"/>
                </a:solidFill>
                <a:latin typeface="Calibri"/>
              </a:defRPr>
            </a:pPr>
            <a:r>
              <a:rPr dirty="0"/>
              <a:t>Higher BMI categories show a noticeable increase in average stress level, indicating a potential link.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44286"/>
            <a:ext cx="7315200" cy="4686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sz="2000">
                <a:latin typeface="Calibri"/>
              </a:rPr>
              <a:t>Correlation Heatmap of Key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rPr sz="2000">
                <a:latin typeface="Calibri"/>
              </a:rPr>
              <a:t>Basit Shah | DS204 – Applied Data Science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120640"/>
            <a:ext cx="8229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323232"/>
                </a:solidFill>
                <a:latin typeface="Calibri"/>
              </a:defRPr>
            </a:pPr>
            <a:r>
              <a:rPr dirty="0"/>
              <a:t>Correlation heatmap reveals strong negative correlation between stress and sleep quality, and moderate links with heart rate.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ress_vs_sleep_sca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9600"/>
            <a:ext cx="7315200" cy="47135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sz="2000">
                <a:latin typeface="Calibri"/>
              </a:rPr>
              <a:t>Stress vs Sleep Quality Scatterplot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rPr sz="2000">
                <a:latin typeface="Calibri"/>
              </a:rPr>
              <a:t>Basit Shah | DS204 – Applied Data Science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371" y="5120640"/>
            <a:ext cx="7979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323232"/>
                </a:solidFill>
                <a:latin typeface="Calibri"/>
              </a:defRPr>
            </a:pPr>
            <a:r>
              <a:t>Scatterplot shows an inverse trend: as stress levels rise, sleep quality tends to decrease, with differences across genders.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381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Exploring Factors Influencing Health and Lifestyle</vt:lpstr>
      <vt:lpstr>Introduction</vt:lpstr>
      <vt:lpstr>Dataset Overview</vt:lpstr>
      <vt:lpstr>Key Findings &amp; Interpretations</vt:lpstr>
      <vt:lpstr>Real-World Implications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Basit</dc:creator>
  <cp:keywords/>
  <dc:description>generated using python-pptx</dc:description>
  <cp:lastModifiedBy>Basit Barakati</cp:lastModifiedBy>
  <cp:revision>2</cp:revision>
  <dcterms:created xsi:type="dcterms:W3CDTF">2013-01-27T09:14:16Z</dcterms:created>
  <dcterms:modified xsi:type="dcterms:W3CDTF">2025-05-31T00:33:28Z</dcterms:modified>
  <cp:category/>
</cp:coreProperties>
</file>